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6" r:id="rId2"/>
  </p:sldMasterIdLst>
  <p:sldIdLst>
    <p:sldId id="256" r:id="rId3"/>
    <p:sldId id="257" r:id="rId4"/>
    <p:sldId id="258" r:id="rId5"/>
    <p:sldId id="27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A71EE-F2D4-4EB9-B57B-32133AF08241}" v="1" dt="2025-11-18T16:42:18.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7T15:51:58.718"/>
    </inkml:context>
    <inkml:brush xml:id="br0">
      <inkml:brushProperty name="width" value="0.035" units="cm"/>
      <inkml:brushProperty name="height" value="0.035" units="cm"/>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5:24:59.944"/>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16:03:17.846"/>
    </inkml:context>
    <inkml:brush xml:id="br0">
      <inkml:brushProperty name="width" value="0.05" units="cm"/>
      <inkml:brushProperty name="height" value="0.05" units="cm"/>
    </inkml:brush>
  </inkml:definitions>
  <inkml:trace contextRef="#ctx0" brushRef="#br0">1 0 32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0:02:04.118"/>
    </inkml:context>
    <inkml:brush xml:id="br0">
      <inkml:brushProperty name="width" value="0.05" units="cm"/>
      <inkml:brushProperty name="height" value="0.05" units="cm"/>
    </inkml:brush>
  </inkml:definitions>
  <inkml:trace contextRef="#ctx0" brushRef="#br0">1 0 32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15:24:59.944"/>
    </inkml:context>
    <inkml:brush xml:id="br0">
      <inkml:brushProperty name="width" value="0.05" units="cm"/>
      <inkml:brushProperty name="height" value="0.05" units="cm"/>
    </inkml:brush>
  </inkml:definitions>
  <inkml:trace contextRef="#ctx0" brushRef="#br0">1 0 32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16:03:17.847"/>
    </inkml:context>
    <inkml:brush xml:id="br0">
      <inkml:brushProperty name="width" value="0.05" units="cm"/>
      <inkml:brushProperty name="height" value="0.05" units="cm"/>
    </inkml:brush>
  </inkml:definitions>
  <inkml:trace contextRef="#ctx0" brushRef="#br0">1 0 32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20:02:04.119"/>
    </inkml:context>
    <inkml:brush xml:id="br0">
      <inkml:brushProperty name="width" value="0.05" units="cm"/>
      <inkml:brushProperty name="height" value="0.05" units="cm"/>
    </inkml:brush>
  </inkml:definitions>
  <inkml:trace contextRef="#ctx0" brushRef="#br0">1 0 32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0T18:40:37.313"/>
    </inkml:context>
    <inkml:brush xml:id="br0">
      <inkml:brushProperty name="width" value="0.035" units="cm"/>
      <inkml:brushProperty name="height" value="0.035" units="cm"/>
    </inkml:brush>
  </inkml:definitions>
  <inkml:trace contextRef="#ctx0" brushRef="#br0">0 1 32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0T18:40:38.265"/>
    </inkml:context>
    <inkml:brush xml:id="br0">
      <inkml:brushProperty name="width" value="0.035" units="cm"/>
      <inkml:brushProperty name="height" value="0.035" units="cm"/>
    </inkml:brush>
  </inkml:definitions>
  <inkml:trace contextRef="#ctx0" brushRef="#br0">3 1 24575,'-3'0'0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customXml" Target="../ink/ink5.xml"/><Relationship Id="rId1" Type="http://schemas.openxmlformats.org/officeDocument/2006/relationships/slideMaster" Target="../slideMasters/slideMaster1.xml"/><Relationship Id="rId5" Type="http://schemas.openxmlformats.org/officeDocument/2006/relationships/customXml" Target="../ink/ink7.xml"/><Relationship Id="rId4" Type="http://schemas.openxmlformats.org/officeDocument/2006/relationships/customXml" Target="../ink/ink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customXml" Target="../ink/ink8.xml"/><Relationship Id="rId7"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emf"/><Relationship Id="rId5" Type="http://schemas.openxmlformats.org/officeDocument/2006/relationships/customXml" Target="../ink/ink9.xml"/><Relationship Id="rId4" Type="http://schemas.openxmlformats.org/officeDocument/2006/relationships/image" Target="../media/image1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image" Target="../media/image9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17A42-4AB6-61AD-9EA1-281A07247C91}"/>
              </a:ext>
            </a:extLst>
          </p:cNvPr>
          <p:cNvSpPr>
            <a:spLocks noGrp="1"/>
          </p:cNvSpPr>
          <p:nvPr>
            <p:ph type="ctrTitle" hasCustomPrompt="1"/>
          </p:nvPr>
        </p:nvSpPr>
        <p:spPr>
          <a:xfrm>
            <a:off x="5669280" y="713232"/>
            <a:ext cx="6199632" cy="2221992"/>
          </a:xfrm>
        </p:spPr>
        <p:txBody>
          <a:bodyPr anchor="b"/>
          <a:lstStyle>
            <a:lvl1pPr algn="l" defTabSz="914400" rtl="0" eaLnBrk="1" latinLnBrk="0" hangingPunct="1">
              <a:lnSpc>
                <a:spcPct val="80000"/>
              </a:lnSpc>
              <a:spcBef>
                <a:spcPct val="0"/>
              </a:spcBef>
              <a:buNone/>
              <a:defRPr lang="en-US" sz="6800" b="1" kern="1200" cap="all" baseline="0" dirty="0">
                <a:solidFill>
                  <a:schemeClr val="accent1"/>
                </a:solidFill>
                <a:latin typeface="+mj-lt"/>
                <a:ea typeface="+mj-ea"/>
                <a:cs typeface="+mj-cs"/>
              </a:defRPr>
            </a:lvl1pPr>
          </a:lstStyle>
          <a:p>
            <a:r>
              <a:rPr lang="en-US" dirty="0"/>
              <a:t>Click to edit title style</a:t>
            </a:r>
          </a:p>
        </p:txBody>
      </p:sp>
      <p:sp>
        <p:nvSpPr>
          <p:cNvPr id="3" name="Subtitle 2">
            <a:extLst>
              <a:ext uri="{FF2B5EF4-FFF2-40B4-BE49-F238E27FC236}">
                <a16:creationId xmlns:a16="http://schemas.microsoft.com/office/drawing/2014/main" id="{6C6DAC82-1EF4-5994-F390-E37089956F23}"/>
              </a:ext>
            </a:extLst>
          </p:cNvPr>
          <p:cNvSpPr>
            <a:spLocks noGrp="1"/>
          </p:cNvSpPr>
          <p:nvPr>
            <p:ph type="subTitle" idx="1"/>
          </p:nvPr>
        </p:nvSpPr>
        <p:spPr>
          <a:xfrm>
            <a:off x="5669280" y="3063240"/>
            <a:ext cx="6035040" cy="1097280"/>
          </a:xfrm>
        </p:spPr>
        <p:txBody>
          <a:bodyPr/>
          <a:lstStyle>
            <a:lvl1pPr marL="0" indent="0" algn="l" defTabSz="914400" rtl="0" eaLnBrk="1" latinLnBrk="0" hangingPunct="1">
              <a:lnSpc>
                <a:spcPct val="100000"/>
              </a:lnSpc>
              <a:spcBef>
                <a:spcPts val="1200"/>
              </a:spcBef>
              <a:spcAft>
                <a:spcPts val="900"/>
              </a:spcAft>
              <a:buFont typeface="Arial" panose="020B0604020202020204" pitchFamily="34" charset="0"/>
              <a:buNone/>
              <a:defRPr lang="en-US" sz="2800" b="0" kern="120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61FD1BB-2087-5277-0E7E-7AC8DC378DD7}"/>
              </a:ext>
            </a:extLst>
          </p:cNvPr>
          <p:cNvSpPr>
            <a:spLocks noGrp="1"/>
          </p:cNvSpPr>
          <p:nvPr>
            <p:ph type="dt" sz="half" idx="10"/>
          </p:nvPr>
        </p:nvSpPr>
        <p:spPr>
          <a:xfrm>
            <a:off x="5669280" y="4233672"/>
            <a:ext cx="1463040" cy="301752"/>
          </a:xfrm>
        </p:spPr>
        <p:txBody>
          <a:bodyPr/>
          <a:lstStyle>
            <a:lvl1pPr algn="l">
              <a:defRPr lang="en-US" sz="1600" b="0" kern="1200" smtClean="0">
                <a:solidFill>
                  <a:schemeClr val="tx1"/>
                </a:solidFill>
                <a:latin typeface="+mn-lt"/>
                <a:ea typeface="+mn-ea"/>
                <a:cs typeface="+mn-cs"/>
              </a:defRPr>
            </a:lvl1pPr>
          </a:lstStyle>
          <a:p>
            <a:fld id="{14EE0036-E0D4-41AE-AA2C-AA4B15B6BFF8}" type="datetimeFigureOut">
              <a:rPr lang="en-US" smtClean="0"/>
              <a:t>11/18/2025</a:t>
            </a:fld>
            <a:endParaRPr lang="en-US"/>
          </a:p>
        </p:txBody>
      </p:sp>
      <p:sp>
        <p:nvSpPr>
          <p:cNvPr id="5" name="Footer Placeholder 4">
            <a:extLst>
              <a:ext uri="{FF2B5EF4-FFF2-40B4-BE49-F238E27FC236}">
                <a16:creationId xmlns:a16="http://schemas.microsoft.com/office/drawing/2014/main" id="{E873BD70-54E4-8B34-E08A-4762E3F4EC20}"/>
              </a:ext>
            </a:extLst>
          </p:cNvPr>
          <p:cNvSpPr>
            <a:spLocks noGrp="1"/>
          </p:cNvSpPr>
          <p:nvPr>
            <p:ph type="ftr" sz="quarter" idx="11"/>
          </p:nvPr>
        </p:nvSpPr>
        <p:spPr>
          <a:xfrm>
            <a:off x="5669280" y="457200"/>
            <a:ext cx="6035040" cy="246888"/>
          </a:xfrm>
        </p:spPr>
        <p:txBody>
          <a:bodyPr/>
          <a:lstStyle>
            <a:lvl1pPr marL="0" algn="l" defTabSz="457200" rtl="0" eaLnBrk="1" latinLnBrk="0" hangingPunct="1">
              <a:defRPr lang="en-US" sz="1600" kern="1200" cap="all" baseline="0" smtClean="0">
                <a:solidFill>
                  <a:schemeClr val="tx1"/>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AE0854E4-A27E-C91E-47FF-A2BA9D72AC53}"/>
              </a:ext>
            </a:extLst>
          </p:cNvPr>
          <p:cNvSpPr>
            <a:spLocks noGrp="1"/>
          </p:cNvSpPr>
          <p:nvPr>
            <p:ph type="sldNum" sz="quarter" idx="12"/>
          </p:nvPr>
        </p:nvSpPr>
        <p:spPr>
          <a:xfrm>
            <a:off x="11395191" y="7054143"/>
            <a:ext cx="301752" cy="299772"/>
          </a:xfrm>
        </p:spPr>
        <p:txBody>
          <a:bodyPr/>
          <a:lstStyle/>
          <a:p>
            <a:fld id="{1EFF9C2F-A4DD-460C-B92A-E6C251109F33}" type="slidenum">
              <a:rPr lang="en-US" smtClean="0"/>
              <a:t>‹#›</a:t>
            </a:fld>
            <a:endParaRPr lang="en-US"/>
          </a:p>
        </p:txBody>
      </p:sp>
      <p:sp>
        <p:nvSpPr>
          <p:cNvPr id="16" name="Picture Placeholder 5">
            <a:extLst>
              <a:ext uri="{FF2B5EF4-FFF2-40B4-BE49-F238E27FC236}">
                <a16:creationId xmlns:a16="http://schemas.microsoft.com/office/drawing/2014/main" id="{55981098-1091-9A0C-7891-6F5A05196CDD}"/>
              </a:ext>
            </a:extLst>
          </p:cNvPr>
          <p:cNvSpPr>
            <a:spLocks noGrp="1" noChangeAspect="1"/>
          </p:cNvSpPr>
          <p:nvPr>
            <p:ph type="pic" sz="quarter" idx="19" hasCustomPrompt="1"/>
          </p:nvPr>
        </p:nvSpPr>
        <p:spPr>
          <a:xfrm>
            <a:off x="2305700" y="2177870"/>
            <a:ext cx="2743200" cy="2743200"/>
          </a:xfrm>
          <a:prstGeom prst="round2DiagRect">
            <a:avLst>
              <a:gd name="adj1" fmla="val 0"/>
              <a:gd name="adj2" fmla="val 15291"/>
            </a:avLst>
          </a:prstGeom>
          <a:solidFill>
            <a:schemeClr val="bg2"/>
          </a:solidFill>
        </p:spPr>
        <p:txBody>
          <a:bodyPr wrap="square" anchor="ctr">
            <a:noAutofit/>
          </a:bodyPr>
          <a:lstStyle>
            <a:lvl1pPr marL="0" indent="0" algn="ctr">
              <a:buNone/>
              <a:defRPr sz="1600" b="0">
                <a:latin typeface="+mn-lt"/>
              </a:defRPr>
            </a:lvl1pPr>
          </a:lstStyle>
          <a:p>
            <a:r>
              <a:rPr lang="en-US" dirty="0"/>
              <a:t>Add Photo</a:t>
            </a:r>
          </a:p>
        </p:txBody>
      </p:sp>
      <p:grpSp>
        <p:nvGrpSpPr>
          <p:cNvPr id="8" name="Group 7">
            <a:extLst>
              <a:ext uri="{FF2B5EF4-FFF2-40B4-BE49-F238E27FC236}">
                <a16:creationId xmlns:a16="http://schemas.microsoft.com/office/drawing/2014/main" id="{411CEC10-F522-3750-CA89-5281649DFBCF}"/>
              </a:ext>
            </a:extLst>
          </p:cNvPr>
          <p:cNvGrpSpPr/>
          <p:nvPr/>
        </p:nvGrpSpPr>
        <p:grpSpPr>
          <a:xfrm>
            <a:off x="233623" y="482287"/>
            <a:ext cx="3077917" cy="3524383"/>
            <a:chOff x="233623" y="482287"/>
            <a:chExt cx="3077917" cy="3524383"/>
          </a:xfrm>
        </p:grpSpPr>
        <p:sp>
          <p:nvSpPr>
            <p:cNvPr id="7" name="Rectangle: Diagonal Corners Rounded 13">
              <a:extLst>
                <a:ext uri="{FF2B5EF4-FFF2-40B4-BE49-F238E27FC236}">
                  <a16:creationId xmlns:a16="http://schemas.microsoft.com/office/drawing/2014/main" id="{8B75ADCD-5F08-D8D9-6BE8-4208893CF87D}"/>
                </a:ext>
                <a:ext uri="{C183D7F6-B498-43B3-948B-1728B52AA6E4}">
                  <adec:decorative xmlns:adec="http://schemas.microsoft.com/office/drawing/2017/decorative" val="1"/>
                </a:ext>
              </a:extLst>
            </p:cNvPr>
            <p:cNvSpPr>
              <a:spLocks noChangeAspect="1"/>
            </p:cNvSpPr>
            <p:nvPr/>
          </p:nvSpPr>
          <p:spPr>
            <a:xfrm flipH="1">
              <a:off x="599383" y="482287"/>
              <a:ext cx="1463040" cy="1463040"/>
            </a:xfrm>
            <a:prstGeom prst="round2DiagRect">
              <a:avLst/>
            </a:prstGeom>
            <a:solidFill>
              <a:srgbClr val="691F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Diagonal Corners Rounded 13">
              <a:extLst>
                <a:ext uri="{FF2B5EF4-FFF2-40B4-BE49-F238E27FC236}">
                  <a16:creationId xmlns:a16="http://schemas.microsoft.com/office/drawing/2014/main" id="{10A6FB74-8365-951B-5DA6-069762589C93}"/>
                </a:ext>
                <a:ext uri="{C183D7F6-B498-43B3-948B-1728B52AA6E4}">
                  <adec:decorative xmlns:adec="http://schemas.microsoft.com/office/drawing/2017/decorative" val="1"/>
                </a:ext>
              </a:extLst>
            </p:cNvPr>
            <p:cNvSpPr>
              <a:spLocks noChangeAspect="1"/>
            </p:cNvSpPr>
            <p:nvPr userDrawn="1"/>
          </p:nvSpPr>
          <p:spPr>
            <a:xfrm flipH="1">
              <a:off x="233623" y="2177870"/>
              <a:ext cx="1828800" cy="1828800"/>
            </a:xfrm>
            <a:prstGeom prst="round2DiagRect">
              <a:avLst>
                <a:gd name="adj1" fmla="val 0"/>
                <a:gd name="adj2" fmla="val 11650"/>
              </a:avLst>
            </a:prstGeom>
            <a:solidFill>
              <a:srgbClr val="691F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Diagonal Corners Rounded 13">
              <a:extLst>
                <a:ext uri="{FF2B5EF4-FFF2-40B4-BE49-F238E27FC236}">
                  <a16:creationId xmlns:a16="http://schemas.microsoft.com/office/drawing/2014/main" id="{9E33A3E5-4458-EC9E-FC68-7E9AC5A8B26B}"/>
                </a:ext>
                <a:ext uri="{C183D7F6-B498-43B3-948B-1728B52AA6E4}">
                  <adec:decorative xmlns:adec="http://schemas.microsoft.com/office/drawing/2017/decorative" val="1"/>
                </a:ext>
              </a:extLst>
            </p:cNvPr>
            <p:cNvSpPr>
              <a:spLocks noChangeAspect="1"/>
            </p:cNvSpPr>
            <p:nvPr userDrawn="1"/>
          </p:nvSpPr>
          <p:spPr>
            <a:xfrm flipH="1">
              <a:off x="2305700" y="939487"/>
              <a:ext cx="1005840" cy="1005840"/>
            </a:xfrm>
            <a:prstGeom prst="round2DiagRect">
              <a:avLst>
                <a:gd name="adj1" fmla="val 0"/>
                <a:gd name="adj2" fmla="val 15742"/>
              </a:avLst>
            </a:prstGeom>
            <a:solidFill>
              <a:srgbClr val="691F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descr="CHRISTUS Health logo">
            <a:extLst>
              <a:ext uri="{FF2B5EF4-FFF2-40B4-BE49-F238E27FC236}">
                <a16:creationId xmlns:a16="http://schemas.microsoft.com/office/drawing/2014/main" id="{323347F2-5136-AACF-D43C-FF602136FBC7}"/>
              </a:ext>
            </a:extLst>
          </p:cNvPr>
          <p:cNvPicPr>
            <a:picLocks noChangeAspect="1"/>
          </p:cNvPicPr>
          <p:nvPr/>
        </p:nvPicPr>
        <p:blipFill>
          <a:blip r:embed="rId2"/>
          <a:stretch>
            <a:fillRect/>
          </a:stretch>
        </p:blipFill>
        <p:spPr>
          <a:xfrm>
            <a:off x="5669280" y="5577840"/>
            <a:ext cx="2921618" cy="867165"/>
          </a:xfrm>
          <a:prstGeom prst="rect">
            <a:avLst/>
          </a:prstGeom>
        </p:spPr>
      </p:pic>
    </p:spTree>
    <p:extLst>
      <p:ext uri="{BB962C8B-B14F-4D97-AF65-F5344CB8AC3E}">
        <p14:creationId xmlns:p14="http://schemas.microsoft.com/office/powerpoint/2010/main" val="2646930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urpose Four Key Points">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007EF10-93E2-155C-A734-0493DCB05C30}"/>
              </a:ext>
            </a:extLst>
          </p:cNvPr>
          <p:cNvSpPr/>
          <p:nvPr/>
        </p:nvSpPr>
        <p:spPr>
          <a:xfrm>
            <a:off x="1" y="4504544"/>
            <a:ext cx="12192000" cy="2353456"/>
          </a:xfrm>
          <a:custGeom>
            <a:avLst/>
            <a:gdLst>
              <a:gd name="connsiteX0" fmla="*/ 0 w 12192000"/>
              <a:gd name="connsiteY0" fmla="*/ 0 h 2109011"/>
              <a:gd name="connsiteX1" fmla="*/ 54458 w 12192000"/>
              <a:gd name="connsiteY1" fmla="*/ 16773 h 2109011"/>
              <a:gd name="connsiteX2" fmla="*/ 6096001 w 12192000"/>
              <a:gd name="connsiteY2" fmla="*/ 816092 h 2109011"/>
              <a:gd name="connsiteX3" fmla="*/ 12137543 w 12192000"/>
              <a:gd name="connsiteY3" fmla="*/ 16773 h 2109011"/>
              <a:gd name="connsiteX4" fmla="*/ 12192000 w 12192000"/>
              <a:gd name="connsiteY4" fmla="*/ 0 h 2109011"/>
              <a:gd name="connsiteX5" fmla="*/ 12192000 w 12192000"/>
              <a:gd name="connsiteY5" fmla="*/ 147648 h 2109011"/>
              <a:gd name="connsiteX6" fmla="*/ 12192000 w 12192000"/>
              <a:gd name="connsiteY6" fmla="*/ 1961363 h 2109011"/>
              <a:gd name="connsiteX7" fmla="*/ 12192000 w 12192000"/>
              <a:gd name="connsiteY7" fmla="*/ 2109011 h 2109011"/>
              <a:gd name="connsiteX8" fmla="*/ 0 w 12192000"/>
              <a:gd name="connsiteY8" fmla="*/ 2109011 h 2109011"/>
              <a:gd name="connsiteX9" fmla="*/ 0 w 12192000"/>
              <a:gd name="connsiteY9" fmla="*/ 1961363 h 2109011"/>
              <a:gd name="connsiteX10" fmla="*/ 0 w 12192000"/>
              <a:gd name="connsiteY10" fmla="*/ 147648 h 210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109011">
                <a:moveTo>
                  <a:pt x="0" y="0"/>
                </a:moveTo>
                <a:lnTo>
                  <a:pt x="54458" y="16773"/>
                </a:lnTo>
                <a:cubicBezTo>
                  <a:pt x="1779051" y="521421"/>
                  <a:pt x="3858077" y="816092"/>
                  <a:pt x="6096001" y="816092"/>
                </a:cubicBezTo>
                <a:cubicBezTo>
                  <a:pt x="8333924" y="816092"/>
                  <a:pt x="10412950" y="521421"/>
                  <a:pt x="12137543" y="16773"/>
                </a:cubicBezTo>
                <a:lnTo>
                  <a:pt x="12192000" y="0"/>
                </a:lnTo>
                <a:lnTo>
                  <a:pt x="12192000" y="147648"/>
                </a:lnTo>
                <a:lnTo>
                  <a:pt x="12192000" y="1961363"/>
                </a:lnTo>
                <a:lnTo>
                  <a:pt x="12192000" y="2109011"/>
                </a:lnTo>
                <a:lnTo>
                  <a:pt x="0" y="2109011"/>
                </a:lnTo>
                <a:lnTo>
                  <a:pt x="0" y="1961363"/>
                </a:lnTo>
                <a:lnTo>
                  <a:pt x="0" y="147648"/>
                </a:lnTo>
                <a:close/>
              </a:path>
            </a:pathLst>
          </a:custGeom>
          <a:blipFill>
            <a:blip r:embed="rId2" cstate="email">
              <a:extLst>
                <a:ext uri="{28A0092B-C50C-407E-A947-70E740481C1C}">
                  <a14:useLocalDpi xmlns:a14="http://schemas.microsoft.com/office/drawing/2010/main"/>
                </a:ext>
              </a:extLst>
            </a:blip>
            <a:srcRect/>
            <a:stretch>
              <a:fillRect t="41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7A92909-3D4F-F888-3F4C-412DADA91826}"/>
              </a:ext>
              <a:ext uri="{C183D7F6-B498-43B3-948B-1728B52AA6E4}">
                <adec:decorative xmlns:adec="http://schemas.microsoft.com/office/drawing/2017/decorative" val="1"/>
              </a:ext>
            </a:extLst>
          </p:cNvPr>
          <p:cNvSpPr>
            <a:spLocks/>
          </p:cNvSpPr>
          <p:nvPr/>
        </p:nvSpPr>
        <p:spPr>
          <a:xfrm>
            <a:off x="1215503" y="4292847"/>
            <a:ext cx="10976497" cy="1122379"/>
          </a:xfrm>
          <a:custGeom>
            <a:avLst/>
            <a:gdLst>
              <a:gd name="connsiteX0" fmla="*/ 10976497 w 10976497"/>
              <a:gd name="connsiteY0" fmla="*/ 0 h 1122379"/>
              <a:gd name="connsiteX1" fmla="*/ 10976497 w 10976497"/>
              <a:gd name="connsiteY1" fmla="*/ 211698 h 1122379"/>
              <a:gd name="connsiteX2" fmla="*/ 10922040 w 10976497"/>
              <a:gd name="connsiteY2" fmla="*/ 230415 h 1122379"/>
              <a:gd name="connsiteX3" fmla="*/ 4880498 w 10976497"/>
              <a:gd name="connsiteY3" fmla="*/ 1122379 h 1122379"/>
              <a:gd name="connsiteX4" fmla="*/ 918337 w 10976497"/>
              <a:gd name="connsiteY4" fmla="*/ 760112 h 1122379"/>
              <a:gd name="connsiteX5" fmla="*/ 270046 w 10976497"/>
              <a:gd name="connsiteY5" fmla="*/ 623055 h 1122379"/>
              <a:gd name="connsiteX6" fmla="*/ 45297 w 10976497"/>
              <a:gd name="connsiteY6" fmla="*/ 556026 h 1122379"/>
              <a:gd name="connsiteX7" fmla="*/ 0 w 10976497"/>
              <a:gd name="connsiteY7" fmla="*/ 540636 h 1122379"/>
              <a:gd name="connsiteX8" fmla="*/ 178251 w 10976497"/>
              <a:gd name="connsiteY8" fmla="*/ 577889 h 1122379"/>
              <a:gd name="connsiteX9" fmla="*/ 4437652 w 10976497"/>
              <a:gd name="connsiteY9" fmla="*/ 962875 h 1122379"/>
              <a:gd name="connsiteX10" fmla="*/ 10932428 w 10976497"/>
              <a:gd name="connsiteY10" fmla="*/ 14973 h 112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6497" h="1122379">
                <a:moveTo>
                  <a:pt x="10976497" y="0"/>
                </a:moveTo>
                <a:lnTo>
                  <a:pt x="10976497" y="211698"/>
                </a:lnTo>
                <a:lnTo>
                  <a:pt x="10922040" y="230415"/>
                </a:lnTo>
                <a:cubicBezTo>
                  <a:pt x="9197447" y="793555"/>
                  <a:pt x="7118421" y="1122379"/>
                  <a:pt x="4880498" y="1122379"/>
                </a:cubicBezTo>
                <a:cubicBezTo>
                  <a:pt x="3481796" y="1122379"/>
                  <a:pt x="2145163" y="993932"/>
                  <a:pt x="918337" y="760112"/>
                </a:cubicBezTo>
                <a:lnTo>
                  <a:pt x="270046" y="623055"/>
                </a:lnTo>
                <a:lnTo>
                  <a:pt x="45297" y="556026"/>
                </a:lnTo>
                <a:lnTo>
                  <a:pt x="0" y="540636"/>
                </a:lnTo>
                <a:lnTo>
                  <a:pt x="178251" y="577889"/>
                </a:lnTo>
                <a:cubicBezTo>
                  <a:pt x="1497113" y="826373"/>
                  <a:pt x="2934020" y="962875"/>
                  <a:pt x="4437652" y="962875"/>
                </a:cubicBezTo>
                <a:cubicBezTo>
                  <a:pt x="6843463" y="962875"/>
                  <a:pt x="9078456" y="613429"/>
                  <a:pt x="10932428" y="14973"/>
                </a:cubicBezTo>
                <a:close/>
              </a:path>
            </a:pathLst>
          </a:custGeom>
          <a:gradFill flip="none" rotWithShape="1">
            <a:gsLst>
              <a:gs pos="0">
                <a:schemeClr val="accent1">
                  <a:alpha val="34000"/>
                </a:schemeClr>
              </a:gs>
              <a:gs pos="100000">
                <a:schemeClr val="accent1">
                  <a:alpha val="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6" name="Freeform: Shape 15">
            <a:extLst>
              <a:ext uri="{FF2B5EF4-FFF2-40B4-BE49-F238E27FC236}">
                <a16:creationId xmlns:a16="http://schemas.microsoft.com/office/drawing/2014/main" id="{D6805774-0C07-90FA-FB9B-409663B42BB0}"/>
              </a:ext>
            </a:extLst>
          </p:cNvPr>
          <p:cNvSpPr/>
          <p:nvPr/>
        </p:nvSpPr>
        <p:spPr>
          <a:xfrm>
            <a:off x="-2" y="4504544"/>
            <a:ext cx="12192000" cy="2353456"/>
          </a:xfrm>
          <a:custGeom>
            <a:avLst/>
            <a:gdLst>
              <a:gd name="connsiteX0" fmla="*/ 0 w 12192000"/>
              <a:gd name="connsiteY0" fmla="*/ 0 h 2109011"/>
              <a:gd name="connsiteX1" fmla="*/ 54458 w 12192000"/>
              <a:gd name="connsiteY1" fmla="*/ 16773 h 2109011"/>
              <a:gd name="connsiteX2" fmla="*/ 6096001 w 12192000"/>
              <a:gd name="connsiteY2" fmla="*/ 816092 h 2109011"/>
              <a:gd name="connsiteX3" fmla="*/ 12137543 w 12192000"/>
              <a:gd name="connsiteY3" fmla="*/ 16773 h 2109011"/>
              <a:gd name="connsiteX4" fmla="*/ 12192000 w 12192000"/>
              <a:gd name="connsiteY4" fmla="*/ 0 h 2109011"/>
              <a:gd name="connsiteX5" fmla="*/ 12192000 w 12192000"/>
              <a:gd name="connsiteY5" fmla="*/ 147648 h 2109011"/>
              <a:gd name="connsiteX6" fmla="*/ 12192000 w 12192000"/>
              <a:gd name="connsiteY6" fmla="*/ 1961363 h 2109011"/>
              <a:gd name="connsiteX7" fmla="*/ 12192000 w 12192000"/>
              <a:gd name="connsiteY7" fmla="*/ 2109011 h 2109011"/>
              <a:gd name="connsiteX8" fmla="*/ 0 w 12192000"/>
              <a:gd name="connsiteY8" fmla="*/ 2109011 h 2109011"/>
              <a:gd name="connsiteX9" fmla="*/ 0 w 12192000"/>
              <a:gd name="connsiteY9" fmla="*/ 1961363 h 2109011"/>
              <a:gd name="connsiteX10" fmla="*/ 0 w 12192000"/>
              <a:gd name="connsiteY10" fmla="*/ 147648 h 210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109011">
                <a:moveTo>
                  <a:pt x="0" y="0"/>
                </a:moveTo>
                <a:lnTo>
                  <a:pt x="54458" y="16773"/>
                </a:lnTo>
                <a:cubicBezTo>
                  <a:pt x="1779051" y="521421"/>
                  <a:pt x="3858077" y="816092"/>
                  <a:pt x="6096001" y="816092"/>
                </a:cubicBezTo>
                <a:cubicBezTo>
                  <a:pt x="8333924" y="816092"/>
                  <a:pt x="10412950" y="521421"/>
                  <a:pt x="12137543" y="16773"/>
                </a:cubicBezTo>
                <a:lnTo>
                  <a:pt x="12192000" y="0"/>
                </a:lnTo>
                <a:lnTo>
                  <a:pt x="12192000" y="147648"/>
                </a:lnTo>
                <a:lnTo>
                  <a:pt x="12192000" y="1961363"/>
                </a:lnTo>
                <a:lnTo>
                  <a:pt x="12192000" y="2109011"/>
                </a:lnTo>
                <a:lnTo>
                  <a:pt x="0" y="2109011"/>
                </a:lnTo>
                <a:lnTo>
                  <a:pt x="0" y="1961363"/>
                </a:lnTo>
                <a:lnTo>
                  <a:pt x="0" y="147648"/>
                </a:lnTo>
                <a:close/>
              </a:path>
            </a:pathLst>
          </a:custGeom>
          <a:gradFill>
            <a:gsLst>
              <a:gs pos="0">
                <a:schemeClr val="accent1">
                  <a:alpha val="95000"/>
                </a:schemeClr>
              </a:gs>
              <a:gs pos="100000">
                <a:schemeClr val="accent1">
                  <a:alpha val="5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21">
            <a:extLst>
              <a:ext uri="{FF2B5EF4-FFF2-40B4-BE49-F238E27FC236}">
                <a16:creationId xmlns:a16="http://schemas.microsoft.com/office/drawing/2014/main" id="{A9A2CBB6-4318-5A10-F125-9CF141A15398}"/>
              </a:ext>
            </a:extLst>
          </p:cNvPr>
          <p:cNvSpPr>
            <a:spLocks noGrp="1"/>
          </p:cNvSpPr>
          <p:nvPr>
            <p:ph type="body" sz="quarter" idx="20" hasCustomPrompt="1"/>
          </p:nvPr>
        </p:nvSpPr>
        <p:spPr>
          <a:xfrm>
            <a:off x="495298" y="1616123"/>
            <a:ext cx="2560320" cy="2286000"/>
          </a:xfrm>
        </p:spPr>
        <p:txBody>
          <a:bodyPr tIns="91440"/>
          <a:lstStyle>
            <a:lvl1pPr algn="ctr">
              <a:spcBef>
                <a:spcPts val="0"/>
              </a:spcBef>
              <a:spcAft>
                <a:spcPts val="300"/>
              </a:spcAft>
              <a:defRPr sz="36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79" name="Text Placeholder 21">
            <a:extLst>
              <a:ext uri="{FF2B5EF4-FFF2-40B4-BE49-F238E27FC236}">
                <a16:creationId xmlns:a16="http://schemas.microsoft.com/office/drawing/2014/main" id="{EB50933C-2179-7AA4-0BF2-2399F0E5EF1E}"/>
              </a:ext>
            </a:extLst>
          </p:cNvPr>
          <p:cNvSpPr>
            <a:spLocks noGrp="1"/>
          </p:cNvSpPr>
          <p:nvPr>
            <p:ph type="body" sz="quarter" idx="21" hasCustomPrompt="1"/>
          </p:nvPr>
        </p:nvSpPr>
        <p:spPr>
          <a:xfrm>
            <a:off x="3390898" y="1616123"/>
            <a:ext cx="2560320" cy="2286000"/>
          </a:xfrm>
        </p:spPr>
        <p:txBody>
          <a:bodyPr tIns="91440"/>
          <a:lstStyle>
            <a:lvl1pPr algn="ctr">
              <a:spcBef>
                <a:spcPts val="0"/>
              </a:spcBef>
              <a:spcAft>
                <a:spcPts val="300"/>
              </a:spcAft>
              <a:defRPr sz="36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80" name="Text Placeholder 21">
            <a:extLst>
              <a:ext uri="{FF2B5EF4-FFF2-40B4-BE49-F238E27FC236}">
                <a16:creationId xmlns:a16="http://schemas.microsoft.com/office/drawing/2014/main" id="{A2F8A60F-8076-C3A6-6B75-EB1DF56C00F7}"/>
              </a:ext>
            </a:extLst>
          </p:cNvPr>
          <p:cNvSpPr>
            <a:spLocks noGrp="1"/>
          </p:cNvSpPr>
          <p:nvPr>
            <p:ph type="body" sz="quarter" idx="22" hasCustomPrompt="1"/>
          </p:nvPr>
        </p:nvSpPr>
        <p:spPr>
          <a:xfrm>
            <a:off x="6286498" y="1616123"/>
            <a:ext cx="2560320" cy="2286000"/>
          </a:xfrm>
        </p:spPr>
        <p:txBody>
          <a:bodyPr tIns="91440"/>
          <a:lstStyle>
            <a:lvl1pPr algn="ctr">
              <a:spcBef>
                <a:spcPts val="0"/>
              </a:spcBef>
              <a:spcAft>
                <a:spcPts val="300"/>
              </a:spcAft>
              <a:defRPr sz="36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81" name="Text Placeholder 21">
            <a:extLst>
              <a:ext uri="{FF2B5EF4-FFF2-40B4-BE49-F238E27FC236}">
                <a16:creationId xmlns:a16="http://schemas.microsoft.com/office/drawing/2014/main" id="{AB49E9FE-9E54-970D-9000-37F82952ECF5}"/>
              </a:ext>
            </a:extLst>
          </p:cNvPr>
          <p:cNvSpPr>
            <a:spLocks noGrp="1"/>
          </p:cNvSpPr>
          <p:nvPr>
            <p:ph type="body" sz="quarter" idx="23" hasCustomPrompt="1"/>
          </p:nvPr>
        </p:nvSpPr>
        <p:spPr>
          <a:xfrm>
            <a:off x="9182099" y="1616123"/>
            <a:ext cx="2560320" cy="2286000"/>
          </a:xfrm>
        </p:spPr>
        <p:txBody>
          <a:bodyPr tIns="91440"/>
          <a:lstStyle>
            <a:lvl1pPr algn="ctr">
              <a:spcBef>
                <a:spcPts val="0"/>
              </a:spcBef>
              <a:spcAft>
                <a:spcPts val="300"/>
              </a:spcAft>
              <a:defRPr sz="36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2" name="Title 1">
            <a:extLst>
              <a:ext uri="{FF2B5EF4-FFF2-40B4-BE49-F238E27FC236}">
                <a16:creationId xmlns:a16="http://schemas.microsoft.com/office/drawing/2014/main" id="{612B71D3-CF56-7465-6812-C1DB279F0B3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9" name="Date Placeholder 8">
            <a:extLst>
              <a:ext uri="{FF2B5EF4-FFF2-40B4-BE49-F238E27FC236}">
                <a16:creationId xmlns:a16="http://schemas.microsoft.com/office/drawing/2014/main" id="{134FB83B-6BDA-7E4C-0FC1-BBF8A1C58EFE}"/>
              </a:ext>
            </a:extLst>
          </p:cNvPr>
          <p:cNvSpPr>
            <a:spLocks noGrp="1"/>
          </p:cNvSpPr>
          <p:nvPr>
            <p:ph type="dt" sz="half" idx="24"/>
          </p:nvPr>
        </p:nvSpPr>
        <p:spPr/>
        <p:txBody>
          <a:bodyPr/>
          <a:lstStyle>
            <a:lvl1pPr>
              <a:defRPr>
                <a:solidFill>
                  <a:schemeClr val="bg1"/>
                </a:solidFill>
              </a:defRPr>
            </a:lvl1pPr>
          </a:lstStyle>
          <a:p>
            <a:fld id="{14EE0036-E0D4-41AE-AA2C-AA4B15B6BFF8}" type="datetimeFigureOut">
              <a:rPr lang="en-US" smtClean="0"/>
              <a:t>11/18/2025</a:t>
            </a:fld>
            <a:endParaRPr lang="en-US"/>
          </a:p>
        </p:txBody>
      </p:sp>
      <p:sp>
        <p:nvSpPr>
          <p:cNvPr id="10" name="Footer Placeholder 9">
            <a:extLst>
              <a:ext uri="{FF2B5EF4-FFF2-40B4-BE49-F238E27FC236}">
                <a16:creationId xmlns:a16="http://schemas.microsoft.com/office/drawing/2014/main" id="{1FF3B56E-5F14-6972-AA93-25314132CC94}"/>
              </a:ext>
            </a:extLst>
          </p:cNvPr>
          <p:cNvSpPr>
            <a:spLocks noGrp="1"/>
          </p:cNvSpPr>
          <p:nvPr>
            <p:ph type="ftr" sz="quarter" idx="25"/>
          </p:nvPr>
        </p:nvSpPr>
        <p:spPr/>
        <p:txBody>
          <a:bodyPr/>
          <a:lstStyle>
            <a:lvl1pPr>
              <a:defRPr>
                <a:solidFill>
                  <a:schemeClr val="bg1"/>
                </a:solidFill>
              </a:defRPr>
            </a:lvl1pPr>
          </a:lstStyle>
          <a:p>
            <a:endParaRPr lang="en-US"/>
          </a:p>
        </p:txBody>
      </p:sp>
      <p:sp>
        <p:nvSpPr>
          <p:cNvPr id="11" name="Slide Number Placeholder 10">
            <a:extLst>
              <a:ext uri="{FF2B5EF4-FFF2-40B4-BE49-F238E27FC236}">
                <a16:creationId xmlns:a16="http://schemas.microsoft.com/office/drawing/2014/main" id="{FCF2E07D-1380-7523-0B57-3152ACA103B4}"/>
              </a:ext>
            </a:extLst>
          </p:cNvPr>
          <p:cNvSpPr>
            <a:spLocks noGrp="1"/>
          </p:cNvSpPr>
          <p:nvPr>
            <p:ph type="sldNum" sz="quarter" idx="26"/>
          </p:nvPr>
        </p:nvSpPr>
        <p:spPr/>
        <p:txBody>
          <a:bodyPr/>
          <a:lstStyle>
            <a:lvl1pPr>
              <a:defRPr>
                <a:solidFill>
                  <a:schemeClr val="bg1"/>
                </a:solidFill>
              </a:defRPr>
            </a:lvl1pPr>
          </a:lstStyle>
          <a:p>
            <a:fld id="{1EFF9C2F-A4DD-460C-B92A-E6C251109F33}" type="slidenum">
              <a:rPr lang="en-US" smtClean="0"/>
              <a:t>‹#›</a:t>
            </a:fld>
            <a:endParaRPr lang="en-US"/>
          </a:p>
        </p:txBody>
      </p:sp>
      <p:sp>
        <p:nvSpPr>
          <p:cNvPr id="13" name="Text Placeholder 5">
            <a:extLst>
              <a:ext uri="{FF2B5EF4-FFF2-40B4-BE49-F238E27FC236}">
                <a16:creationId xmlns:a16="http://schemas.microsoft.com/office/drawing/2014/main" id="{1A7152C7-C456-34F2-1618-B3306187E887}"/>
              </a:ext>
            </a:extLst>
          </p:cNvPr>
          <p:cNvSpPr>
            <a:spLocks noGrp="1"/>
          </p:cNvSpPr>
          <p:nvPr>
            <p:ph type="body" sz="quarter" idx="13"/>
          </p:nvPr>
        </p:nvSpPr>
        <p:spPr>
          <a:xfrm>
            <a:off x="495298" y="5666281"/>
            <a:ext cx="11201401" cy="461047"/>
          </a:xfrm>
        </p:spPr>
        <p:txBody>
          <a:bodyPr wrap="square" anchor="b" anchorCtr="0">
            <a:noAutofit/>
          </a:bodyPr>
          <a:lstStyle>
            <a:lvl1pPr algn="ctr">
              <a:defRPr sz="3200" b="1">
                <a:solidFill>
                  <a:schemeClr val="bg1"/>
                </a:solidFill>
                <a:latin typeface="+mj-lt"/>
              </a:defRPr>
            </a:lvl1pPr>
            <a:lvl2pPr marL="0" indent="0" algn="ctr">
              <a:spcBef>
                <a:spcPts val="0"/>
              </a:spcBef>
              <a:buNone/>
              <a:defRPr sz="2400">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3" name="Footer Placeholder 1">
            <a:extLst>
              <a:ext uri="{FF2B5EF4-FFF2-40B4-BE49-F238E27FC236}">
                <a16:creationId xmlns:a16="http://schemas.microsoft.com/office/drawing/2014/main" id="{789B41B0-5272-AE84-BB47-64F693785533}"/>
              </a:ext>
            </a:extLst>
          </p:cNvPr>
          <p:cNvSpPr txBox="1">
            <a:spLocks/>
          </p:cNvSpPr>
          <p:nvPr/>
        </p:nvSpPr>
        <p:spPr>
          <a:xfrm>
            <a:off x="516497" y="6422967"/>
            <a:ext cx="2286000" cy="301752"/>
          </a:xfrm>
          <a:prstGeom prst="rect">
            <a:avLst/>
          </a:prstGeom>
        </p:spPr>
        <p:txBody>
          <a:bodyPr vert="horz" lIns="0" tIns="0" rIns="0" bIns="0" rtlCol="0" anchor="ctr" anchorCtr="0"/>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b="0" dirty="0">
                <a:solidFill>
                  <a:schemeClr val="bg1"/>
                </a:solidFill>
                <a:latin typeface="+mj-lt"/>
              </a:rPr>
              <a:t>CHRISTUS HEALTH REACH 2030</a:t>
            </a:r>
          </a:p>
        </p:txBody>
      </p:sp>
    </p:spTree>
    <p:extLst>
      <p:ext uri="{BB962C8B-B14F-4D97-AF65-F5344CB8AC3E}">
        <p14:creationId xmlns:p14="http://schemas.microsoft.com/office/powerpoint/2010/main" val="209546439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urpose Road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420C-094F-94E7-5DEB-ABB12A63D4FD}"/>
              </a:ext>
            </a:extLst>
          </p:cNvPr>
          <p:cNvSpPr>
            <a:spLocks noGrp="1"/>
          </p:cNvSpPr>
          <p:nvPr>
            <p:ph type="title"/>
          </p:nvPr>
        </p:nvSpPr>
        <p:spPr/>
        <p:txBody>
          <a:bodyPr/>
          <a:lstStyle/>
          <a:p>
            <a:r>
              <a:rPr lang="en-US"/>
              <a:t>Click to edit Master title style</a:t>
            </a:r>
            <a:endParaRPr lang="en-US" dirty="0"/>
          </a:p>
        </p:txBody>
      </p:sp>
      <p:sp>
        <p:nvSpPr>
          <p:cNvPr id="43" name="Text Placeholder 42">
            <a:extLst>
              <a:ext uri="{FF2B5EF4-FFF2-40B4-BE49-F238E27FC236}">
                <a16:creationId xmlns:a16="http://schemas.microsoft.com/office/drawing/2014/main" id="{1D5F0938-5EDD-D6C2-1A76-0E81165C2139}"/>
              </a:ext>
            </a:extLst>
          </p:cNvPr>
          <p:cNvSpPr>
            <a:spLocks noGrp="1"/>
          </p:cNvSpPr>
          <p:nvPr>
            <p:ph type="body" sz="quarter" idx="22" hasCustomPrompt="1"/>
          </p:nvPr>
        </p:nvSpPr>
        <p:spPr>
          <a:xfrm>
            <a:off x="495300" y="1756785"/>
            <a:ext cx="2068018" cy="640080"/>
          </a:xfrm>
        </p:spPr>
        <p:txBody>
          <a:bodyPr anchor="t" anchorCtr="0"/>
          <a:lstStyle>
            <a:lvl1pPr>
              <a:lnSpc>
                <a:spcPct val="90000"/>
              </a:lnSpc>
              <a:defRPr sz="2400" b="1">
                <a:solidFill>
                  <a:schemeClr val="accent1"/>
                </a:solidFill>
                <a:latin typeface="+mj-lt"/>
              </a:defRPr>
            </a:lvl1pPr>
            <a:lvl2pPr marL="0" indent="0">
              <a:spcBef>
                <a:spcPts val="0"/>
              </a:spcBef>
              <a:buNone/>
              <a:defRPr sz="1000"/>
            </a:lvl2pPr>
            <a:lvl4pPr marL="0" indent="0">
              <a:buNone/>
              <a:defRPr sz="1000"/>
            </a:lvl4pPr>
          </a:lstStyle>
          <a:p>
            <a:pPr lvl="0"/>
            <a:r>
              <a:rPr lang="en-US" dirty="0"/>
              <a:t>Level 1</a:t>
            </a:r>
          </a:p>
          <a:p>
            <a:pPr lvl="1"/>
            <a:r>
              <a:rPr lang="en-US" dirty="0"/>
              <a:t>Level 2</a:t>
            </a:r>
          </a:p>
        </p:txBody>
      </p:sp>
      <p:sp>
        <p:nvSpPr>
          <p:cNvPr id="49" name="Text Placeholder 48">
            <a:extLst>
              <a:ext uri="{FF2B5EF4-FFF2-40B4-BE49-F238E27FC236}">
                <a16:creationId xmlns:a16="http://schemas.microsoft.com/office/drawing/2014/main" id="{D7F4C066-0D05-1234-660C-DC3EF160A4A1}"/>
              </a:ext>
            </a:extLst>
          </p:cNvPr>
          <p:cNvSpPr>
            <a:spLocks noGrp="1"/>
          </p:cNvSpPr>
          <p:nvPr>
            <p:ph type="body" sz="quarter" idx="26" hasCustomPrompt="1"/>
          </p:nvPr>
        </p:nvSpPr>
        <p:spPr>
          <a:xfrm>
            <a:off x="2721576" y="1143401"/>
            <a:ext cx="2033779" cy="448080"/>
          </a:xfrm>
          <a:prstGeom prst="homePlate">
            <a:avLst/>
          </a:prstGeom>
          <a:solidFill>
            <a:schemeClr val="accent1"/>
          </a:solidFill>
          <a:ln w="38100">
            <a:noFill/>
          </a:ln>
        </p:spPr>
        <p:txBody>
          <a:bodyPr anchor="ctr"/>
          <a:lstStyle>
            <a:lvl1pPr algn="ctr">
              <a:defRPr sz="1400" b="1">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Header</a:t>
            </a:r>
          </a:p>
        </p:txBody>
      </p:sp>
      <p:sp>
        <p:nvSpPr>
          <p:cNvPr id="51" name="Text Placeholder 48">
            <a:extLst>
              <a:ext uri="{FF2B5EF4-FFF2-40B4-BE49-F238E27FC236}">
                <a16:creationId xmlns:a16="http://schemas.microsoft.com/office/drawing/2014/main" id="{68397879-03AF-7FE6-F168-9B5A0F556407}"/>
              </a:ext>
            </a:extLst>
          </p:cNvPr>
          <p:cNvSpPr>
            <a:spLocks noGrp="1"/>
          </p:cNvSpPr>
          <p:nvPr>
            <p:ph type="body" sz="quarter" idx="27" hasCustomPrompt="1"/>
          </p:nvPr>
        </p:nvSpPr>
        <p:spPr>
          <a:xfrm>
            <a:off x="4570451" y="1143401"/>
            <a:ext cx="1920240" cy="448080"/>
          </a:xfrm>
          <a:prstGeom prst="chevron">
            <a:avLst/>
          </a:prstGeom>
          <a:solidFill>
            <a:schemeClr val="accent1"/>
          </a:solidFill>
          <a:ln w="38100">
            <a:noFill/>
          </a:ln>
        </p:spPr>
        <p:txBody>
          <a:bodyPr anchor="ctr"/>
          <a:lstStyle>
            <a:lvl1pPr algn="ctr">
              <a:defRPr sz="1400" b="1">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Header</a:t>
            </a:r>
          </a:p>
        </p:txBody>
      </p:sp>
      <p:sp>
        <p:nvSpPr>
          <p:cNvPr id="52" name="Text Placeholder 48">
            <a:extLst>
              <a:ext uri="{FF2B5EF4-FFF2-40B4-BE49-F238E27FC236}">
                <a16:creationId xmlns:a16="http://schemas.microsoft.com/office/drawing/2014/main" id="{A7EC5628-A11A-703B-467B-DDBE9A3F0D0A}"/>
              </a:ext>
            </a:extLst>
          </p:cNvPr>
          <p:cNvSpPr>
            <a:spLocks noGrp="1"/>
          </p:cNvSpPr>
          <p:nvPr>
            <p:ph type="body" sz="quarter" idx="28" hasCustomPrompt="1"/>
          </p:nvPr>
        </p:nvSpPr>
        <p:spPr>
          <a:xfrm>
            <a:off x="6305787" y="1143401"/>
            <a:ext cx="1920240" cy="448080"/>
          </a:xfrm>
          <a:prstGeom prst="chevron">
            <a:avLst/>
          </a:prstGeom>
          <a:solidFill>
            <a:schemeClr val="accent1"/>
          </a:solidFill>
          <a:ln w="38100">
            <a:noFill/>
          </a:ln>
        </p:spPr>
        <p:txBody>
          <a:bodyPr anchor="ctr"/>
          <a:lstStyle>
            <a:lvl1pPr algn="ctr">
              <a:defRPr sz="1400" b="1">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Header</a:t>
            </a:r>
          </a:p>
        </p:txBody>
      </p:sp>
      <p:sp>
        <p:nvSpPr>
          <p:cNvPr id="53" name="Text Placeholder 48">
            <a:extLst>
              <a:ext uri="{FF2B5EF4-FFF2-40B4-BE49-F238E27FC236}">
                <a16:creationId xmlns:a16="http://schemas.microsoft.com/office/drawing/2014/main" id="{2532A695-91F5-C502-51A9-9EFAAE12DB1E}"/>
              </a:ext>
            </a:extLst>
          </p:cNvPr>
          <p:cNvSpPr>
            <a:spLocks noGrp="1"/>
          </p:cNvSpPr>
          <p:nvPr>
            <p:ph type="body" sz="quarter" idx="29" hasCustomPrompt="1"/>
          </p:nvPr>
        </p:nvSpPr>
        <p:spPr>
          <a:xfrm>
            <a:off x="8041123" y="1143401"/>
            <a:ext cx="1920240" cy="448080"/>
          </a:xfrm>
          <a:prstGeom prst="chevron">
            <a:avLst/>
          </a:prstGeom>
          <a:solidFill>
            <a:schemeClr val="accent1"/>
          </a:solidFill>
          <a:ln w="38100">
            <a:noFill/>
          </a:ln>
        </p:spPr>
        <p:txBody>
          <a:bodyPr anchor="ctr"/>
          <a:lstStyle>
            <a:lvl1pPr algn="ctr">
              <a:defRPr sz="1400" b="1">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Header</a:t>
            </a:r>
          </a:p>
        </p:txBody>
      </p:sp>
      <p:sp>
        <p:nvSpPr>
          <p:cNvPr id="54" name="Text Placeholder 48">
            <a:extLst>
              <a:ext uri="{FF2B5EF4-FFF2-40B4-BE49-F238E27FC236}">
                <a16:creationId xmlns:a16="http://schemas.microsoft.com/office/drawing/2014/main" id="{9C06E30A-CF31-733B-FC6D-EF2A94815350}"/>
              </a:ext>
            </a:extLst>
          </p:cNvPr>
          <p:cNvSpPr>
            <a:spLocks noGrp="1"/>
          </p:cNvSpPr>
          <p:nvPr>
            <p:ph type="body" sz="quarter" idx="30" hasCustomPrompt="1"/>
          </p:nvPr>
        </p:nvSpPr>
        <p:spPr>
          <a:xfrm>
            <a:off x="9776460" y="1143401"/>
            <a:ext cx="1920240" cy="448080"/>
          </a:xfrm>
          <a:prstGeom prst="chevron">
            <a:avLst/>
          </a:prstGeom>
          <a:solidFill>
            <a:schemeClr val="accent1"/>
          </a:solidFill>
          <a:ln w="38100">
            <a:noFill/>
          </a:ln>
        </p:spPr>
        <p:txBody>
          <a:bodyPr anchor="ctr"/>
          <a:lstStyle>
            <a:lvl1pPr algn="ctr">
              <a:defRPr sz="1400" b="1">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Header</a:t>
            </a:r>
          </a:p>
        </p:txBody>
      </p:sp>
      <p:sp>
        <p:nvSpPr>
          <p:cNvPr id="63" name="Text Placeholder 62">
            <a:extLst>
              <a:ext uri="{FF2B5EF4-FFF2-40B4-BE49-F238E27FC236}">
                <a16:creationId xmlns:a16="http://schemas.microsoft.com/office/drawing/2014/main" id="{6DC17BF0-244F-11A2-9FBD-3EB81ED45D0C}"/>
              </a:ext>
            </a:extLst>
          </p:cNvPr>
          <p:cNvSpPr>
            <a:spLocks noGrp="1"/>
          </p:cNvSpPr>
          <p:nvPr>
            <p:ph type="body" sz="quarter" idx="37"/>
          </p:nvPr>
        </p:nvSpPr>
        <p:spPr>
          <a:xfrm>
            <a:off x="2801403" y="175678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7" name="Text Placeholder 62">
            <a:extLst>
              <a:ext uri="{FF2B5EF4-FFF2-40B4-BE49-F238E27FC236}">
                <a16:creationId xmlns:a16="http://schemas.microsoft.com/office/drawing/2014/main" id="{B0DA2BA9-8D31-4908-B8C6-C171B4946CBE}"/>
              </a:ext>
            </a:extLst>
          </p:cNvPr>
          <p:cNvSpPr>
            <a:spLocks noGrp="1"/>
          </p:cNvSpPr>
          <p:nvPr>
            <p:ph type="body" sz="quarter" idx="38"/>
          </p:nvPr>
        </p:nvSpPr>
        <p:spPr>
          <a:xfrm>
            <a:off x="4591393" y="175678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8" name="Text Placeholder 62">
            <a:extLst>
              <a:ext uri="{FF2B5EF4-FFF2-40B4-BE49-F238E27FC236}">
                <a16:creationId xmlns:a16="http://schemas.microsoft.com/office/drawing/2014/main" id="{56D4897E-6285-E26E-7468-553B569BC28B}"/>
              </a:ext>
            </a:extLst>
          </p:cNvPr>
          <p:cNvSpPr>
            <a:spLocks noGrp="1"/>
          </p:cNvSpPr>
          <p:nvPr>
            <p:ph type="body" sz="quarter" idx="39"/>
          </p:nvPr>
        </p:nvSpPr>
        <p:spPr>
          <a:xfrm>
            <a:off x="6381383" y="175260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9" name="Text Placeholder 62">
            <a:extLst>
              <a:ext uri="{FF2B5EF4-FFF2-40B4-BE49-F238E27FC236}">
                <a16:creationId xmlns:a16="http://schemas.microsoft.com/office/drawing/2014/main" id="{BB0E0848-425A-7D31-F780-F34B1B72D03A}"/>
              </a:ext>
            </a:extLst>
          </p:cNvPr>
          <p:cNvSpPr>
            <a:spLocks noGrp="1"/>
          </p:cNvSpPr>
          <p:nvPr>
            <p:ph type="body" sz="quarter" idx="40"/>
          </p:nvPr>
        </p:nvSpPr>
        <p:spPr>
          <a:xfrm>
            <a:off x="8171373" y="175260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0" name="Text Placeholder 62">
            <a:extLst>
              <a:ext uri="{FF2B5EF4-FFF2-40B4-BE49-F238E27FC236}">
                <a16:creationId xmlns:a16="http://schemas.microsoft.com/office/drawing/2014/main" id="{EAAB21AB-1DFF-5EA2-3295-A44F9B14EFE1}"/>
              </a:ext>
            </a:extLst>
          </p:cNvPr>
          <p:cNvSpPr>
            <a:spLocks noGrp="1"/>
          </p:cNvSpPr>
          <p:nvPr>
            <p:ph type="body" sz="quarter" idx="41"/>
          </p:nvPr>
        </p:nvSpPr>
        <p:spPr>
          <a:xfrm>
            <a:off x="9961363" y="175260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BCDD0CEF-5AD6-0B32-929F-25AFE6731490}"/>
              </a:ext>
            </a:extLst>
          </p:cNvPr>
          <p:cNvSpPr>
            <a:spLocks noGrp="1"/>
          </p:cNvSpPr>
          <p:nvPr>
            <p:ph type="dt" sz="half" idx="60"/>
          </p:nvPr>
        </p:nvSpPr>
        <p:spPr/>
        <p:txBody>
          <a:bodyPr/>
          <a:lstStyle/>
          <a:p>
            <a:fld id="{14EE0036-E0D4-41AE-AA2C-AA4B15B6BFF8}" type="datetimeFigureOut">
              <a:rPr lang="en-US" smtClean="0"/>
              <a:t>11/18/2025</a:t>
            </a:fld>
            <a:endParaRPr lang="en-US"/>
          </a:p>
        </p:txBody>
      </p:sp>
      <p:sp>
        <p:nvSpPr>
          <p:cNvPr id="4" name="Footer Placeholder 3">
            <a:extLst>
              <a:ext uri="{FF2B5EF4-FFF2-40B4-BE49-F238E27FC236}">
                <a16:creationId xmlns:a16="http://schemas.microsoft.com/office/drawing/2014/main" id="{DBB378DC-A201-EAE5-F8CE-8F025CEF5FE4}"/>
              </a:ext>
            </a:extLst>
          </p:cNvPr>
          <p:cNvSpPr>
            <a:spLocks noGrp="1"/>
          </p:cNvSpPr>
          <p:nvPr>
            <p:ph type="ftr" sz="quarter" idx="61"/>
          </p:nvPr>
        </p:nvSpPr>
        <p:spPr/>
        <p:txBody>
          <a:bodyPr/>
          <a:lstStyle/>
          <a:p>
            <a:endParaRPr lang="en-US"/>
          </a:p>
        </p:txBody>
      </p:sp>
      <p:sp>
        <p:nvSpPr>
          <p:cNvPr id="5" name="Slide Number Placeholder 4">
            <a:extLst>
              <a:ext uri="{FF2B5EF4-FFF2-40B4-BE49-F238E27FC236}">
                <a16:creationId xmlns:a16="http://schemas.microsoft.com/office/drawing/2014/main" id="{FF14E476-730E-77F8-B1FB-B17329E2F83A}"/>
              </a:ext>
            </a:extLst>
          </p:cNvPr>
          <p:cNvSpPr>
            <a:spLocks noGrp="1"/>
          </p:cNvSpPr>
          <p:nvPr>
            <p:ph type="sldNum" sz="quarter" idx="62"/>
          </p:nvPr>
        </p:nvSpPr>
        <p:spPr/>
        <p:txBody>
          <a:bodyPr/>
          <a:lstStyle/>
          <a:p>
            <a:fld id="{1EFF9C2F-A4DD-460C-B92A-E6C251109F33}" type="slidenum">
              <a:rPr lang="en-US" smtClean="0"/>
              <a:t>‹#›</a:t>
            </a:fld>
            <a:endParaRPr lang="en-US"/>
          </a:p>
        </p:txBody>
      </p:sp>
      <p:sp>
        <p:nvSpPr>
          <p:cNvPr id="6" name="Text Placeholder 42">
            <a:extLst>
              <a:ext uri="{FF2B5EF4-FFF2-40B4-BE49-F238E27FC236}">
                <a16:creationId xmlns:a16="http://schemas.microsoft.com/office/drawing/2014/main" id="{8C31B3A2-F383-93E5-1340-8B931DD16581}"/>
              </a:ext>
            </a:extLst>
          </p:cNvPr>
          <p:cNvSpPr>
            <a:spLocks noGrp="1"/>
          </p:cNvSpPr>
          <p:nvPr>
            <p:ph type="body" sz="quarter" idx="63" hasCustomPrompt="1"/>
          </p:nvPr>
        </p:nvSpPr>
        <p:spPr>
          <a:xfrm>
            <a:off x="495300" y="2899785"/>
            <a:ext cx="2068018" cy="640080"/>
          </a:xfrm>
        </p:spPr>
        <p:txBody>
          <a:bodyPr anchor="t" anchorCtr="0"/>
          <a:lstStyle>
            <a:lvl1pPr>
              <a:lnSpc>
                <a:spcPct val="90000"/>
              </a:lnSpc>
              <a:defRPr sz="2400" b="1">
                <a:solidFill>
                  <a:schemeClr val="accent1"/>
                </a:solidFill>
                <a:latin typeface="+mj-lt"/>
              </a:defRPr>
            </a:lvl1pPr>
            <a:lvl2pPr marL="0" indent="0">
              <a:spcBef>
                <a:spcPts val="0"/>
              </a:spcBef>
              <a:buNone/>
              <a:defRPr lang="en-US" sz="1000" kern="1200" dirty="0">
                <a:solidFill>
                  <a:schemeClr val="tx1"/>
                </a:solidFill>
                <a:latin typeface="+mn-lt"/>
                <a:ea typeface="+mn-ea"/>
                <a:cs typeface="+mn-cs"/>
              </a:defRPr>
            </a:lvl2pPr>
            <a:lvl4pPr marL="0" indent="0">
              <a:buNone/>
              <a:defRPr sz="1000"/>
            </a:lvl4pPr>
          </a:lstStyle>
          <a:p>
            <a:pPr lvl="0"/>
            <a:r>
              <a:rPr lang="en-US" dirty="0"/>
              <a:t>Level 1</a:t>
            </a:r>
          </a:p>
          <a:p>
            <a:pPr marL="0" lvl="1" indent="0" algn="l" defTabSz="914400" rtl="0" eaLnBrk="1" latinLnBrk="0" hangingPunct="1">
              <a:lnSpc>
                <a:spcPct val="100000"/>
              </a:lnSpc>
              <a:spcBef>
                <a:spcPts val="0"/>
              </a:spcBef>
              <a:buClrTx/>
              <a:buFont typeface="Arial" panose="020B0604020202020204" pitchFamily="34" charset="0"/>
              <a:buNone/>
            </a:pPr>
            <a:r>
              <a:rPr lang="en-US" dirty="0"/>
              <a:t>Level 2</a:t>
            </a:r>
          </a:p>
        </p:txBody>
      </p:sp>
      <p:sp>
        <p:nvSpPr>
          <p:cNvPr id="7" name="Text Placeholder 62">
            <a:extLst>
              <a:ext uri="{FF2B5EF4-FFF2-40B4-BE49-F238E27FC236}">
                <a16:creationId xmlns:a16="http://schemas.microsoft.com/office/drawing/2014/main" id="{D13F409F-7AF2-CC31-515F-B89D1CA665F0}"/>
              </a:ext>
            </a:extLst>
          </p:cNvPr>
          <p:cNvSpPr>
            <a:spLocks noGrp="1"/>
          </p:cNvSpPr>
          <p:nvPr>
            <p:ph type="body" sz="quarter" idx="64"/>
          </p:nvPr>
        </p:nvSpPr>
        <p:spPr>
          <a:xfrm>
            <a:off x="2801403" y="289978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8" name="Text Placeholder 62">
            <a:extLst>
              <a:ext uri="{FF2B5EF4-FFF2-40B4-BE49-F238E27FC236}">
                <a16:creationId xmlns:a16="http://schemas.microsoft.com/office/drawing/2014/main" id="{007F1BCC-A399-58B9-389C-47B93D17B2B2}"/>
              </a:ext>
            </a:extLst>
          </p:cNvPr>
          <p:cNvSpPr>
            <a:spLocks noGrp="1"/>
          </p:cNvSpPr>
          <p:nvPr>
            <p:ph type="body" sz="quarter" idx="65"/>
          </p:nvPr>
        </p:nvSpPr>
        <p:spPr>
          <a:xfrm>
            <a:off x="4591393" y="289978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9" name="Text Placeholder 62">
            <a:extLst>
              <a:ext uri="{FF2B5EF4-FFF2-40B4-BE49-F238E27FC236}">
                <a16:creationId xmlns:a16="http://schemas.microsoft.com/office/drawing/2014/main" id="{906F5E85-3956-53C3-8681-EB7019996259}"/>
              </a:ext>
            </a:extLst>
          </p:cNvPr>
          <p:cNvSpPr>
            <a:spLocks noGrp="1"/>
          </p:cNvSpPr>
          <p:nvPr>
            <p:ph type="body" sz="quarter" idx="66"/>
          </p:nvPr>
        </p:nvSpPr>
        <p:spPr>
          <a:xfrm>
            <a:off x="6381383" y="289560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0" name="Text Placeholder 62">
            <a:extLst>
              <a:ext uri="{FF2B5EF4-FFF2-40B4-BE49-F238E27FC236}">
                <a16:creationId xmlns:a16="http://schemas.microsoft.com/office/drawing/2014/main" id="{89CBDD07-D9C7-75D8-BC13-EB5F8CC79EFE}"/>
              </a:ext>
            </a:extLst>
          </p:cNvPr>
          <p:cNvSpPr>
            <a:spLocks noGrp="1"/>
          </p:cNvSpPr>
          <p:nvPr>
            <p:ph type="body" sz="quarter" idx="67"/>
          </p:nvPr>
        </p:nvSpPr>
        <p:spPr>
          <a:xfrm>
            <a:off x="8171373" y="289560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1" name="Text Placeholder 62">
            <a:extLst>
              <a:ext uri="{FF2B5EF4-FFF2-40B4-BE49-F238E27FC236}">
                <a16:creationId xmlns:a16="http://schemas.microsoft.com/office/drawing/2014/main" id="{00D92165-D6F9-C1D4-14CB-FDC062A0F15D}"/>
              </a:ext>
            </a:extLst>
          </p:cNvPr>
          <p:cNvSpPr>
            <a:spLocks noGrp="1"/>
          </p:cNvSpPr>
          <p:nvPr>
            <p:ph type="body" sz="quarter" idx="68"/>
          </p:nvPr>
        </p:nvSpPr>
        <p:spPr>
          <a:xfrm>
            <a:off x="9961363" y="289560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2" name="Text Placeholder 42">
            <a:extLst>
              <a:ext uri="{FF2B5EF4-FFF2-40B4-BE49-F238E27FC236}">
                <a16:creationId xmlns:a16="http://schemas.microsoft.com/office/drawing/2014/main" id="{79152EAE-E4F4-35F5-72A3-938B622EE9C1}"/>
              </a:ext>
            </a:extLst>
          </p:cNvPr>
          <p:cNvSpPr>
            <a:spLocks noGrp="1"/>
          </p:cNvSpPr>
          <p:nvPr>
            <p:ph type="body" sz="quarter" idx="69" hasCustomPrompt="1"/>
          </p:nvPr>
        </p:nvSpPr>
        <p:spPr>
          <a:xfrm>
            <a:off x="495300" y="4038600"/>
            <a:ext cx="2068018" cy="640080"/>
          </a:xfrm>
        </p:spPr>
        <p:txBody>
          <a:bodyPr anchor="t" anchorCtr="0"/>
          <a:lstStyle>
            <a:lvl1pPr>
              <a:lnSpc>
                <a:spcPct val="90000"/>
              </a:lnSpc>
              <a:defRPr sz="2400" b="1">
                <a:solidFill>
                  <a:schemeClr val="accent1"/>
                </a:solidFill>
                <a:latin typeface="+mj-lt"/>
              </a:defRPr>
            </a:lvl1pPr>
            <a:lvl2pPr marL="0" indent="0">
              <a:spcBef>
                <a:spcPts val="0"/>
              </a:spcBef>
              <a:buNone/>
              <a:defRPr lang="en-US" sz="1000" kern="1200" dirty="0">
                <a:solidFill>
                  <a:schemeClr val="tx1"/>
                </a:solidFill>
                <a:latin typeface="+mn-lt"/>
                <a:ea typeface="+mn-ea"/>
                <a:cs typeface="+mn-cs"/>
              </a:defRPr>
            </a:lvl2pPr>
            <a:lvl4pPr marL="0" indent="0">
              <a:buNone/>
              <a:defRPr sz="1000"/>
            </a:lvl4pPr>
          </a:lstStyle>
          <a:p>
            <a:pPr lvl="0"/>
            <a:r>
              <a:rPr lang="en-US" dirty="0"/>
              <a:t>Level 1</a:t>
            </a:r>
          </a:p>
          <a:p>
            <a:pPr marL="0" lvl="1" indent="0" algn="l" defTabSz="914400" rtl="0" eaLnBrk="1" latinLnBrk="0" hangingPunct="1">
              <a:lnSpc>
                <a:spcPct val="100000"/>
              </a:lnSpc>
              <a:spcBef>
                <a:spcPts val="0"/>
              </a:spcBef>
              <a:buClrTx/>
              <a:buFont typeface="Arial" panose="020B0604020202020204" pitchFamily="34" charset="0"/>
              <a:buNone/>
            </a:pPr>
            <a:r>
              <a:rPr lang="en-US" dirty="0"/>
              <a:t>Level 2</a:t>
            </a:r>
          </a:p>
        </p:txBody>
      </p:sp>
      <p:sp>
        <p:nvSpPr>
          <p:cNvPr id="13" name="Text Placeholder 62">
            <a:extLst>
              <a:ext uri="{FF2B5EF4-FFF2-40B4-BE49-F238E27FC236}">
                <a16:creationId xmlns:a16="http://schemas.microsoft.com/office/drawing/2014/main" id="{FC9BFECE-B85C-67E9-37AB-EEFBE4B3F329}"/>
              </a:ext>
            </a:extLst>
          </p:cNvPr>
          <p:cNvSpPr>
            <a:spLocks noGrp="1"/>
          </p:cNvSpPr>
          <p:nvPr>
            <p:ph type="body" sz="quarter" idx="70"/>
          </p:nvPr>
        </p:nvSpPr>
        <p:spPr>
          <a:xfrm>
            <a:off x="2801403" y="403860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4" name="Text Placeholder 62">
            <a:extLst>
              <a:ext uri="{FF2B5EF4-FFF2-40B4-BE49-F238E27FC236}">
                <a16:creationId xmlns:a16="http://schemas.microsoft.com/office/drawing/2014/main" id="{1A33D640-C7C2-930F-B945-F957AA34CA65}"/>
              </a:ext>
            </a:extLst>
          </p:cNvPr>
          <p:cNvSpPr>
            <a:spLocks noGrp="1"/>
          </p:cNvSpPr>
          <p:nvPr>
            <p:ph type="body" sz="quarter" idx="71"/>
          </p:nvPr>
        </p:nvSpPr>
        <p:spPr>
          <a:xfrm>
            <a:off x="4591393" y="403860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5" name="Text Placeholder 62">
            <a:extLst>
              <a:ext uri="{FF2B5EF4-FFF2-40B4-BE49-F238E27FC236}">
                <a16:creationId xmlns:a16="http://schemas.microsoft.com/office/drawing/2014/main" id="{9302DB68-498D-1085-30EF-98CB2C231CA0}"/>
              </a:ext>
            </a:extLst>
          </p:cNvPr>
          <p:cNvSpPr>
            <a:spLocks noGrp="1"/>
          </p:cNvSpPr>
          <p:nvPr>
            <p:ph type="body" sz="quarter" idx="72"/>
          </p:nvPr>
        </p:nvSpPr>
        <p:spPr>
          <a:xfrm>
            <a:off x="6381383" y="403441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6" name="Text Placeholder 62">
            <a:extLst>
              <a:ext uri="{FF2B5EF4-FFF2-40B4-BE49-F238E27FC236}">
                <a16:creationId xmlns:a16="http://schemas.microsoft.com/office/drawing/2014/main" id="{A942102C-F202-727D-2279-7A17B74E7247}"/>
              </a:ext>
            </a:extLst>
          </p:cNvPr>
          <p:cNvSpPr>
            <a:spLocks noGrp="1"/>
          </p:cNvSpPr>
          <p:nvPr>
            <p:ph type="body" sz="quarter" idx="73"/>
          </p:nvPr>
        </p:nvSpPr>
        <p:spPr>
          <a:xfrm>
            <a:off x="8171373" y="403441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7" name="Text Placeholder 62">
            <a:extLst>
              <a:ext uri="{FF2B5EF4-FFF2-40B4-BE49-F238E27FC236}">
                <a16:creationId xmlns:a16="http://schemas.microsoft.com/office/drawing/2014/main" id="{16E058F4-2332-5C4E-74E9-D2B912D4390D}"/>
              </a:ext>
            </a:extLst>
          </p:cNvPr>
          <p:cNvSpPr>
            <a:spLocks noGrp="1"/>
          </p:cNvSpPr>
          <p:nvPr>
            <p:ph type="body" sz="quarter" idx="74"/>
          </p:nvPr>
        </p:nvSpPr>
        <p:spPr>
          <a:xfrm>
            <a:off x="9961363" y="403441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18" name="Text Placeholder 42">
            <a:extLst>
              <a:ext uri="{FF2B5EF4-FFF2-40B4-BE49-F238E27FC236}">
                <a16:creationId xmlns:a16="http://schemas.microsoft.com/office/drawing/2014/main" id="{5C7C5D16-A9D3-00D0-1021-9B8CED68AB61}"/>
              </a:ext>
            </a:extLst>
          </p:cNvPr>
          <p:cNvSpPr>
            <a:spLocks noGrp="1"/>
          </p:cNvSpPr>
          <p:nvPr>
            <p:ph type="body" sz="quarter" idx="75" hasCustomPrompt="1"/>
          </p:nvPr>
        </p:nvSpPr>
        <p:spPr>
          <a:xfrm>
            <a:off x="495300" y="5173230"/>
            <a:ext cx="2068018" cy="640080"/>
          </a:xfrm>
        </p:spPr>
        <p:txBody>
          <a:bodyPr anchor="t" anchorCtr="0"/>
          <a:lstStyle>
            <a:lvl1pPr>
              <a:lnSpc>
                <a:spcPct val="90000"/>
              </a:lnSpc>
              <a:defRPr sz="2400" b="1">
                <a:solidFill>
                  <a:schemeClr val="accent1"/>
                </a:solidFill>
                <a:latin typeface="+mj-lt"/>
              </a:defRPr>
            </a:lvl1pPr>
            <a:lvl2pPr marL="0" indent="0">
              <a:spcBef>
                <a:spcPts val="0"/>
              </a:spcBef>
              <a:buNone/>
              <a:defRPr lang="en-US" sz="1000" kern="1200" dirty="0">
                <a:solidFill>
                  <a:schemeClr val="tx1"/>
                </a:solidFill>
                <a:latin typeface="+mn-lt"/>
                <a:ea typeface="+mn-ea"/>
                <a:cs typeface="+mn-cs"/>
              </a:defRPr>
            </a:lvl2pPr>
            <a:lvl4pPr marL="0" indent="0">
              <a:buNone/>
              <a:defRPr sz="1000"/>
            </a:lvl4pPr>
          </a:lstStyle>
          <a:p>
            <a:pPr lvl="0"/>
            <a:r>
              <a:rPr lang="en-US" dirty="0"/>
              <a:t>Level 1</a:t>
            </a:r>
          </a:p>
          <a:p>
            <a:pPr marL="0" lvl="1" indent="0" algn="l" defTabSz="914400" rtl="0" eaLnBrk="1" latinLnBrk="0" hangingPunct="1">
              <a:lnSpc>
                <a:spcPct val="100000"/>
              </a:lnSpc>
              <a:spcBef>
                <a:spcPts val="0"/>
              </a:spcBef>
              <a:buClrTx/>
              <a:buFont typeface="Arial" panose="020B0604020202020204" pitchFamily="34" charset="0"/>
              <a:buNone/>
            </a:pPr>
            <a:r>
              <a:rPr lang="en-US" dirty="0"/>
              <a:t>Level 2</a:t>
            </a:r>
          </a:p>
        </p:txBody>
      </p:sp>
      <p:sp>
        <p:nvSpPr>
          <p:cNvPr id="19" name="Text Placeholder 62">
            <a:extLst>
              <a:ext uri="{FF2B5EF4-FFF2-40B4-BE49-F238E27FC236}">
                <a16:creationId xmlns:a16="http://schemas.microsoft.com/office/drawing/2014/main" id="{C72472C9-2E44-E28E-3EF5-5EDDAE897EAB}"/>
              </a:ext>
            </a:extLst>
          </p:cNvPr>
          <p:cNvSpPr>
            <a:spLocks noGrp="1"/>
          </p:cNvSpPr>
          <p:nvPr>
            <p:ph type="body" sz="quarter" idx="76"/>
          </p:nvPr>
        </p:nvSpPr>
        <p:spPr>
          <a:xfrm>
            <a:off x="2801403" y="517323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0" name="Text Placeholder 62">
            <a:extLst>
              <a:ext uri="{FF2B5EF4-FFF2-40B4-BE49-F238E27FC236}">
                <a16:creationId xmlns:a16="http://schemas.microsoft.com/office/drawing/2014/main" id="{D49D075A-D264-F3E1-0C98-DA32880357B0}"/>
              </a:ext>
            </a:extLst>
          </p:cNvPr>
          <p:cNvSpPr>
            <a:spLocks noGrp="1"/>
          </p:cNvSpPr>
          <p:nvPr>
            <p:ph type="body" sz="quarter" idx="77"/>
          </p:nvPr>
        </p:nvSpPr>
        <p:spPr>
          <a:xfrm>
            <a:off x="4591393" y="517323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1" name="Text Placeholder 62">
            <a:extLst>
              <a:ext uri="{FF2B5EF4-FFF2-40B4-BE49-F238E27FC236}">
                <a16:creationId xmlns:a16="http://schemas.microsoft.com/office/drawing/2014/main" id="{62D24F96-3E1D-DD97-0117-1998CBB7B901}"/>
              </a:ext>
            </a:extLst>
          </p:cNvPr>
          <p:cNvSpPr>
            <a:spLocks noGrp="1"/>
          </p:cNvSpPr>
          <p:nvPr>
            <p:ph type="body" sz="quarter" idx="78"/>
          </p:nvPr>
        </p:nvSpPr>
        <p:spPr>
          <a:xfrm>
            <a:off x="6381383" y="516904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2" name="Text Placeholder 62">
            <a:extLst>
              <a:ext uri="{FF2B5EF4-FFF2-40B4-BE49-F238E27FC236}">
                <a16:creationId xmlns:a16="http://schemas.microsoft.com/office/drawing/2014/main" id="{ADD9B7F2-6F84-F7F6-75C5-2D8F4B033AA7}"/>
              </a:ext>
            </a:extLst>
          </p:cNvPr>
          <p:cNvSpPr>
            <a:spLocks noGrp="1"/>
          </p:cNvSpPr>
          <p:nvPr>
            <p:ph type="body" sz="quarter" idx="79"/>
          </p:nvPr>
        </p:nvSpPr>
        <p:spPr>
          <a:xfrm>
            <a:off x="8171373" y="516904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3" name="Text Placeholder 62">
            <a:extLst>
              <a:ext uri="{FF2B5EF4-FFF2-40B4-BE49-F238E27FC236}">
                <a16:creationId xmlns:a16="http://schemas.microsoft.com/office/drawing/2014/main" id="{07B2B36B-682C-3E53-C9F1-F6BF8BA5FC19}"/>
              </a:ext>
            </a:extLst>
          </p:cNvPr>
          <p:cNvSpPr>
            <a:spLocks noGrp="1"/>
          </p:cNvSpPr>
          <p:nvPr>
            <p:ph type="body" sz="quarter" idx="80"/>
          </p:nvPr>
        </p:nvSpPr>
        <p:spPr>
          <a:xfrm>
            <a:off x="9961363" y="516904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46917598"/>
      </p:ext>
    </p:extLst>
  </p:cSld>
  <p:clrMapOvr>
    <a:masterClrMapping/>
  </p:clrMapOvr>
  <p:extLst>
    <p:ext uri="{DCECCB84-F9BA-43D5-87BE-67443E8EF086}">
      <p15:sldGuideLst xmlns:p15="http://schemas.microsoft.com/office/powerpoint/2012/main">
        <p15:guide id="1" orient="horz" pos="1824">
          <p15:clr>
            <a:srgbClr val="FBAE40"/>
          </p15:clr>
        </p15:guide>
        <p15:guide id="2" orient="horz" pos="2544">
          <p15:clr>
            <a:srgbClr val="FBAE40"/>
          </p15:clr>
        </p15:guide>
        <p15:guide id="3" orient="horz" pos="1104">
          <p15:clr>
            <a:srgbClr val="FBAE40"/>
          </p15:clr>
        </p15:guide>
        <p15:guide id="4" orient="horz" pos="32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and Sideba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1D2ED-0C79-7DE7-9E6F-9366A1930EE8}"/>
              </a:ext>
            </a:extLst>
          </p:cNvPr>
          <p:cNvSpPr>
            <a:spLocks noGrp="1"/>
          </p:cNvSpPr>
          <p:nvPr>
            <p:ph idx="1"/>
          </p:nvPr>
        </p:nvSpPr>
        <p:spPr>
          <a:xfrm>
            <a:off x="495300" y="1600200"/>
            <a:ext cx="7543800" cy="41148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F00E3055-1943-6C49-F734-BD24767B1011}"/>
              </a:ext>
            </a:extLst>
          </p:cNvPr>
          <p:cNvSpPr>
            <a:spLocks noGrp="1"/>
          </p:cNvSpPr>
          <p:nvPr>
            <p:ph sz="quarter" idx="18" hasCustomPrompt="1"/>
          </p:nvPr>
        </p:nvSpPr>
        <p:spPr bwMode="gray">
          <a:xfrm>
            <a:off x="8054352" y="1"/>
            <a:ext cx="4137648" cy="6422966"/>
          </a:xfrm>
          <a:custGeom>
            <a:avLst/>
            <a:gdLst>
              <a:gd name="connsiteX0" fmla="*/ 216523 w 4137648"/>
              <a:gd name="connsiteY0" fmla="*/ 0 h 6422966"/>
              <a:gd name="connsiteX1" fmla="*/ 4137648 w 4137648"/>
              <a:gd name="connsiteY1" fmla="*/ 0 h 6422966"/>
              <a:gd name="connsiteX2" fmla="*/ 4137648 w 4137648"/>
              <a:gd name="connsiteY2" fmla="*/ 6422966 h 6422966"/>
              <a:gd name="connsiteX3" fmla="*/ 645712 w 4137648"/>
              <a:gd name="connsiteY3" fmla="*/ 6422966 h 6422966"/>
              <a:gd name="connsiteX4" fmla="*/ 647346 w 4137648"/>
              <a:gd name="connsiteY4" fmla="*/ 6351906 h 6422966"/>
              <a:gd name="connsiteX5" fmla="*/ 632246 w 4137648"/>
              <a:gd name="connsiteY5" fmla="*/ 6071675 h 6422966"/>
              <a:gd name="connsiteX6" fmla="*/ 4163 w 4137648"/>
              <a:gd name="connsiteY6" fmla="*/ 2778553 h 6422966"/>
              <a:gd name="connsiteX7" fmla="*/ 161176 w 4137648"/>
              <a:gd name="connsiteY7" fmla="*/ 487694 h 642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7648" h="6422966">
                <a:moveTo>
                  <a:pt x="216523" y="0"/>
                </a:moveTo>
                <a:lnTo>
                  <a:pt x="4137648" y="0"/>
                </a:lnTo>
                <a:lnTo>
                  <a:pt x="4137648" y="6422966"/>
                </a:lnTo>
                <a:lnTo>
                  <a:pt x="645712" y="6422966"/>
                </a:lnTo>
                <a:lnTo>
                  <a:pt x="647346" y="6351906"/>
                </a:lnTo>
                <a:cubicBezTo>
                  <a:pt x="646046" y="6263894"/>
                  <a:pt x="641278" y="6170585"/>
                  <a:pt x="632246" y="6071675"/>
                </a:cubicBezTo>
                <a:cubicBezTo>
                  <a:pt x="559992" y="5280389"/>
                  <a:pt x="53545" y="4064988"/>
                  <a:pt x="4163" y="2778553"/>
                </a:cubicBezTo>
                <a:cubicBezTo>
                  <a:pt x="-20529" y="2135334"/>
                  <a:pt x="68844" y="1298495"/>
                  <a:pt x="161176" y="487694"/>
                </a:cubicBezTo>
                <a:close/>
              </a:path>
            </a:pathLst>
          </a:custGeom>
          <a:solidFill>
            <a:schemeClr val="accent6">
              <a:lumMod val="40000"/>
              <a:lumOff val="60000"/>
            </a:schemeClr>
          </a:solidFill>
        </p:spPr>
        <p:txBody>
          <a:bodyPr vert="horz" wrap="square" lIns="548640" tIns="1600200" rIns="182880" bIns="0" rtlCol="0" anchor="t" anchorCtr="0">
            <a:noAutofit/>
          </a:bodyPr>
          <a:lstStyle>
            <a:lvl1pPr>
              <a:defRPr lang="en-US">
                <a:solidFill>
                  <a:schemeClr val="accent1"/>
                </a:solidFill>
              </a:defRPr>
            </a:lvl1pPr>
            <a:lvl2pPr>
              <a:defRPr lang="en-US">
                <a:solidFill>
                  <a:schemeClr val="accent1"/>
                </a:solidFill>
              </a:defRPr>
            </a:lvl2pPr>
            <a:lvl3pPr>
              <a:defRPr lang="en-US">
                <a:solidFill>
                  <a:schemeClr val="accent1"/>
                </a:solidFill>
              </a:defRPr>
            </a:lvl3pPr>
            <a:lvl4pPr>
              <a:defRPr lang="en-US">
                <a:solidFill>
                  <a:schemeClr val="accent1"/>
                </a:solidFill>
              </a:defRPr>
            </a:lvl4pPr>
            <a:lvl5pPr>
              <a:defRPr lang="en-US">
                <a:solidFill>
                  <a:schemeClr val="accent1"/>
                </a:solidFill>
              </a:defRPr>
            </a:lvl5pPr>
          </a:lstStyle>
          <a:p>
            <a:pPr lvl="0"/>
            <a:r>
              <a:rPr lang="en-US" dirty="0"/>
              <a:t>Image or text sidebar includes levels of programmed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671D2AA-CC74-31F4-2688-CF2B6F568A63}"/>
              </a:ext>
            </a:extLst>
          </p:cNvPr>
          <p:cNvSpPr>
            <a:spLocks noGrp="1"/>
          </p:cNvSpPr>
          <p:nvPr>
            <p:ph type="title"/>
          </p:nvPr>
        </p:nvSpPr>
        <p:spPr>
          <a:xfrm>
            <a:off x="495300" y="266699"/>
            <a:ext cx="7543800" cy="792843"/>
          </a:xfrm>
        </p:spPr>
        <p:txBody>
          <a:body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269C1DC7-B515-7598-3FC0-5C7671493D03}"/>
              </a:ext>
            </a:extLst>
          </p:cNvPr>
          <p:cNvSpPr>
            <a:spLocks noGrp="1"/>
          </p:cNvSpPr>
          <p:nvPr>
            <p:ph type="dt" sz="half" idx="19"/>
          </p:nvPr>
        </p:nvSpPr>
        <p:spPr/>
        <p:txBody>
          <a:bodyPr/>
          <a:lstStyle/>
          <a:p>
            <a:fld id="{14EE0036-E0D4-41AE-AA2C-AA4B15B6BFF8}" type="datetimeFigureOut">
              <a:rPr lang="en-US" smtClean="0"/>
              <a:t>11/18/2025</a:t>
            </a:fld>
            <a:endParaRPr lang="en-US"/>
          </a:p>
        </p:txBody>
      </p:sp>
      <p:sp>
        <p:nvSpPr>
          <p:cNvPr id="7" name="Footer Placeholder 6">
            <a:extLst>
              <a:ext uri="{FF2B5EF4-FFF2-40B4-BE49-F238E27FC236}">
                <a16:creationId xmlns:a16="http://schemas.microsoft.com/office/drawing/2014/main" id="{7125E476-E1EE-35C6-DE58-27C4341E8B2E}"/>
              </a:ext>
            </a:extLst>
          </p:cNvPr>
          <p:cNvSpPr>
            <a:spLocks noGrp="1"/>
          </p:cNvSpPr>
          <p:nvPr>
            <p:ph type="ftr" sz="quarter" idx="20"/>
          </p:nvPr>
        </p:nvSpPr>
        <p:spPr/>
        <p:txBody>
          <a:bodyPr/>
          <a:lstStyle/>
          <a:p>
            <a:endParaRPr lang="en-US"/>
          </a:p>
        </p:txBody>
      </p:sp>
      <p:sp>
        <p:nvSpPr>
          <p:cNvPr id="11" name="Slide Number Placeholder 10">
            <a:extLst>
              <a:ext uri="{FF2B5EF4-FFF2-40B4-BE49-F238E27FC236}">
                <a16:creationId xmlns:a16="http://schemas.microsoft.com/office/drawing/2014/main" id="{A195C965-DFFF-6494-7904-677B66F322BB}"/>
              </a:ext>
            </a:extLst>
          </p:cNvPr>
          <p:cNvSpPr>
            <a:spLocks noGrp="1"/>
          </p:cNvSpPr>
          <p:nvPr>
            <p:ph type="sldNum" sz="quarter" idx="21"/>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1001940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and Sidebar Narrow">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56D9546C-23A9-ED66-38BC-867264C00FA9}"/>
              </a:ext>
            </a:extLst>
          </p:cNvPr>
          <p:cNvSpPr>
            <a:spLocks noGrp="1"/>
          </p:cNvSpPr>
          <p:nvPr>
            <p:ph sz="quarter" idx="17" hasCustomPrompt="1"/>
          </p:nvPr>
        </p:nvSpPr>
        <p:spPr>
          <a:xfrm>
            <a:off x="9306756" y="-1"/>
            <a:ext cx="2885245" cy="6422968"/>
          </a:xfrm>
          <a:custGeom>
            <a:avLst/>
            <a:gdLst>
              <a:gd name="connsiteX0" fmla="*/ 241511 w 2885245"/>
              <a:gd name="connsiteY0" fmla="*/ 0 h 6422968"/>
              <a:gd name="connsiteX1" fmla="*/ 2885245 w 2885245"/>
              <a:gd name="connsiteY1" fmla="*/ 0 h 6422968"/>
              <a:gd name="connsiteX2" fmla="*/ 2885245 w 2885245"/>
              <a:gd name="connsiteY2" fmla="*/ 6422968 h 6422968"/>
              <a:gd name="connsiteX3" fmla="*/ 392542 w 2885245"/>
              <a:gd name="connsiteY3" fmla="*/ 6422968 h 6422968"/>
              <a:gd name="connsiteX4" fmla="*/ 415374 w 2885245"/>
              <a:gd name="connsiteY4" fmla="*/ 6200635 h 6422968"/>
              <a:gd name="connsiteX5" fmla="*/ 424729 w 2885245"/>
              <a:gd name="connsiteY5" fmla="*/ 5861320 h 6422968"/>
              <a:gd name="connsiteX6" fmla="*/ 6330 w 2885245"/>
              <a:gd name="connsiteY6" fmla="*/ 1825772 h 6422968"/>
              <a:gd name="connsiteX7" fmla="*/ 151447 w 2885245"/>
              <a:gd name="connsiteY7" fmla="*/ 524852 h 642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5245" h="6422968">
                <a:moveTo>
                  <a:pt x="241511" y="0"/>
                </a:moveTo>
                <a:lnTo>
                  <a:pt x="2885245" y="0"/>
                </a:lnTo>
                <a:lnTo>
                  <a:pt x="2885245" y="6422968"/>
                </a:lnTo>
                <a:lnTo>
                  <a:pt x="392542" y="6422968"/>
                </a:lnTo>
                <a:lnTo>
                  <a:pt x="415374" y="6200635"/>
                </a:lnTo>
                <a:cubicBezTo>
                  <a:pt x="422349" y="6094434"/>
                  <a:pt x="425768" y="5981480"/>
                  <a:pt x="424729" y="5861320"/>
                </a:cubicBezTo>
                <a:cubicBezTo>
                  <a:pt x="416419" y="4900037"/>
                  <a:pt x="-59983" y="3381315"/>
                  <a:pt x="6330" y="1825772"/>
                </a:cubicBezTo>
                <a:cubicBezTo>
                  <a:pt x="22908" y="1436886"/>
                  <a:pt x="77592" y="992711"/>
                  <a:pt x="151447" y="524852"/>
                </a:cubicBezTo>
                <a:close/>
              </a:path>
            </a:pathLst>
          </a:custGeom>
          <a:solidFill>
            <a:schemeClr val="accent6">
              <a:lumMod val="40000"/>
              <a:lumOff val="60000"/>
            </a:schemeClr>
          </a:solidFill>
        </p:spPr>
        <p:txBody>
          <a:bodyPr vert="horz" wrap="square" lIns="457200" tIns="1600200" rIns="137160" bIns="0" rtlCol="0" anchor="t" anchorCtr="0">
            <a:noAutofit/>
          </a:bodyPr>
          <a:lstStyle>
            <a:lvl1pPr>
              <a:defRPr lang="en-US" dirty="0">
                <a:solidFill>
                  <a:schemeClr val="accent1"/>
                </a:solidFill>
              </a:defRPr>
            </a:lvl1pPr>
            <a:lvl2pPr>
              <a:defRPr lang="en-US" dirty="0">
                <a:solidFill>
                  <a:schemeClr val="accent1"/>
                </a:solidFill>
              </a:defRPr>
            </a:lvl2pPr>
            <a:lvl3pPr>
              <a:defRPr lang="en-US" dirty="0">
                <a:solidFill>
                  <a:schemeClr val="accent1"/>
                </a:solidFill>
              </a:defRPr>
            </a:lvl3pPr>
            <a:lvl4pPr>
              <a:defRPr lang="en-US" dirty="0">
                <a:solidFill>
                  <a:schemeClr val="accent1"/>
                </a:solidFill>
              </a:defRPr>
            </a:lvl4pPr>
            <a:lvl5pPr>
              <a:defRPr lang="en-US" dirty="0">
                <a:solidFill>
                  <a:schemeClr val="accent1"/>
                </a:solidFill>
              </a:defRPr>
            </a:lvl5pPr>
          </a:lstStyle>
          <a:p>
            <a:pPr lvl="0"/>
            <a:r>
              <a:rPr lang="en-US" dirty="0"/>
              <a:t>Image or text sidebar narrow</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E241D2ED-0C79-7DE7-9E6F-9366A1930EE8}"/>
              </a:ext>
            </a:extLst>
          </p:cNvPr>
          <p:cNvSpPr>
            <a:spLocks noGrp="1"/>
          </p:cNvSpPr>
          <p:nvPr>
            <p:ph idx="1"/>
          </p:nvPr>
        </p:nvSpPr>
        <p:spPr>
          <a:xfrm>
            <a:off x="495300" y="1600200"/>
            <a:ext cx="8458200" cy="41148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409D27B7-7627-8787-602D-D3778D012783}"/>
              </a:ext>
            </a:extLst>
          </p:cNvPr>
          <p:cNvSpPr>
            <a:spLocks noGrp="1"/>
          </p:cNvSpPr>
          <p:nvPr>
            <p:ph type="title"/>
          </p:nvPr>
        </p:nvSpPr>
        <p:spPr>
          <a:xfrm>
            <a:off x="495300" y="266699"/>
            <a:ext cx="8458200" cy="792843"/>
          </a:xfrm>
        </p:spPr>
        <p:txBody>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94D7FBFD-B985-5630-335C-8B8164AA0A49}"/>
              </a:ext>
            </a:extLst>
          </p:cNvPr>
          <p:cNvSpPr>
            <a:spLocks noGrp="1"/>
          </p:cNvSpPr>
          <p:nvPr>
            <p:ph type="dt" sz="half" idx="18"/>
          </p:nvPr>
        </p:nvSpPr>
        <p:spPr/>
        <p:txBody>
          <a:bodyPr/>
          <a:lstStyle/>
          <a:p>
            <a:fld id="{14EE0036-E0D4-41AE-AA2C-AA4B15B6BFF8}" type="datetimeFigureOut">
              <a:rPr lang="en-US" smtClean="0"/>
              <a:t>11/18/2025</a:t>
            </a:fld>
            <a:endParaRPr lang="en-US"/>
          </a:p>
        </p:txBody>
      </p:sp>
      <p:sp>
        <p:nvSpPr>
          <p:cNvPr id="6" name="Footer Placeholder 5">
            <a:extLst>
              <a:ext uri="{FF2B5EF4-FFF2-40B4-BE49-F238E27FC236}">
                <a16:creationId xmlns:a16="http://schemas.microsoft.com/office/drawing/2014/main" id="{5B5C5A3E-93E7-8C2D-41A3-C03BBF459C30}"/>
              </a:ext>
            </a:extLst>
          </p:cNvPr>
          <p:cNvSpPr>
            <a:spLocks noGrp="1"/>
          </p:cNvSpPr>
          <p:nvPr>
            <p:ph type="ftr" sz="quarter" idx="19"/>
          </p:nvPr>
        </p:nvSpPr>
        <p:spPr/>
        <p:txBody>
          <a:bodyPr/>
          <a:lstStyle/>
          <a:p>
            <a:endParaRPr lang="en-US"/>
          </a:p>
        </p:txBody>
      </p:sp>
      <p:sp>
        <p:nvSpPr>
          <p:cNvPr id="7" name="Slide Number Placeholder 6">
            <a:extLst>
              <a:ext uri="{FF2B5EF4-FFF2-40B4-BE49-F238E27FC236}">
                <a16:creationId xmlns:a16="http://schemas.microsoft.com/office/drawing/2014/main" id="{F960D737-E112-E2EC-2189-AFA60B4ABB0E}"/>
              </a:ext>
            </a:extLst>
          </p:cNvPr>
          <p:cNvSpPr>
            <a:spLocks noGrp="1"/>
          </p:cNvSpPr>
          <p:nvPr>
            <p:ph type="sldNum" sz="quarter" idx="20"/>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2680998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p>
            <a:endParaRPr lang="en-US"/>
          </a:p>
        </p:txBody>
      </p:sp>
      <p:sp>
        <p:nvSpPr>
          <p:cNvPr id="4" name="Date Placeholder 3">
            <a:extLst>
              <a:ext uri="{FF2B5EF4-FFF2-40B4-BE49-F238E27FC236}">
                <a16:creationId xmlns:a16="http://schemas.microsoft.com/office/drawing/2014/main" id="{99827ADB-1DB8-BEF3-851C-EB9DD98099E9}"/>
              </a:ext>
            </a:extLst>
          </p:cNvPr>
          <p:cNvSpPr>
            <a:spLocks noGrp="1"/>
          </p:cNvSpPr>
          <p:nvPr>
            <p:ph type="dt" sz="half" idx="13"/>
          </p:nvPr>
        </p:nvSpPr>
        <p:spPr/>
        <p:txBody>
          <a:bodyPr/>
          <a:lstStyle/>
          <a:p>
            <a:fld id="{14EE0036-E0D4-41AE-AA2C-AA4B15B6BFF8}" type="datetimeFigureOut">
              <a:rPr lang="en-US" smtClean="0"/>
              <a:t>11/18/2025</a:t>
            </a:fld>
            <a:endParaRPr lang="en-US"/>
          </a:p>
        </p:txBody>
      </p:sp>
      <p:sp>
        <p:nvSpPr>
          <p:cNvPr id="6" name="Slide Number Placeholder 5">
            <a:extLst>
              <a:ext uri="{FF2B5EF4-FFF2-40B4-BE49-F238E27FC236}">
                <a16:creationId xmlns:a16="http://schemas.microsoft.com/office/drawing/2014/main" id="{58DF590D-F3A5-89A1-6554-8DF45016E346}"/>
              </a:ext>
            </a:extLst>
          </p:cNvPr>
          <p:cNvSpPr>
            <a:spLocks noGrp="1"/>
          </p:cNvSpPr>
          <p:nvPr>
            <p:ph type="sldNum" sz="quarter" idx="14"/>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184517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EA6CBA-3B15-F907-348B-472826EAB273}"/>
              </a:ext>
            </a:extLst>
          </p:cNvPr>
          <p:cNvSpPr>
            <a:spLocks noGrp="1"/>
          </p:cNvSpPr>
          <p:nvPr>
            <p:ph type="title" hasCustomPrompt="1"/>
          </p:nvPr>
        </p:nvSpPr>
        <p:spPr>
          <a:xfrm>
            <a:off x="495300" y="-998865"/>
            <a:ext cx="11201400" cy="822960"/>
          </a:xfrm>
        </p:spPr>
        <p:txBody>
          <a:bodyPr/>
          <a:lstStyle>
            <a:lvl1pPr>
              <a:defRPr sz="2000"/>
            </a:lvl1pPr>
          </a:lstStyle>
          <a:p>
            <a:r>
              <a:rPr lang="en-US" dirty="0"/>
              <a:t>Title for blank layout on pasteboard for accessibility; detail purpose of the slide for screen readers here</a:t>
            </a:r>
          </a:p>
        </p:txBody>
      </p:sp>
      <p:sp>
        <p:nvSpPr>
          <p:cNvPr id="6" name="Date Placeholder 5">
            <a:extLst>
              <a:ext uri="{FF2B5EF4-FFF2-40B4-BE49-F238E27FC236}">
                <a16:creationId xmlns:a16="http://schemas.microsoft.com/office/drawing/2014/main" id="{2ADAE839-1101-FC9A-1064-690EFE3EA126}"/>
              </a:ext>
            </a:extLst>
          </p:cNvPr>
          <p:cNvSpPr>
            <a:spLocks noGrp="1"/>
          </p:cNvSpPr>
          <p:nvPr>
            <p:ph type="dt" sz="half" idx="10"/>
          </p:nvPr>
        </p:nvSpPr>
        <p:spPr/>
        <p:txBody>
          <a:bodyPr/>
          <a:lstStyle/>
          <a:p>
            <a:fld id="{14EE0036-E0D4-41AE-AA2C-AA4B15B6BFF8}" type="datetimeFigureOut">
              <a:rPr lang="en-US" smtClean="0"/>
              <a:t>11/18/2025</a:t>
            </a:fld>
            <a:endParaRPr lang="en-US"/>
          </a:p>
        </p:txBody>
      </p:sp>
      <p:sp>
        <p:nvSpPr>
          <p:cNvPr id="7" name="Footer Placeholder 6">
            <a:extLst>
              <a:ext uri="{FF2B5EF4-FFF2-40B4-BE49-F238E27FC236}">
                <a16:creationId xmlns:a16="http://schemas.microsoft.com/office/drawing/2014/main" id="{7A048BEF-F233-B795-3546-9DF93D6EF758}"/>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8134E3B1-79CB-4E13-7D0E-3F83BDFF9EC8}"/>
              </a:ext>
            </a:extLst>
          </p:cNvPr>
          <p:cNvSpPr>
            <a:spLocks noGrp="1"/>
          </p:cNvSpPr>
          <p:nvPr>
            <p:ph type="sldNum" sz="quarter" idx="12"/>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2786507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7220DB6-90C5-D9CE-7B74-0EC8A6760E13}"/>
              </a:ext>
            </a:extLst>
          </p:cNvPr>
          <p:cNvSpPr>
            <a:spLocks noGrp="1"/>
          </p:cNvSpPr>
          <p:nvPr>
            <p:ph idx="1"/>
          </p:nvPr>
        </p:nvSpPr>
        <p:spPr>
          <a:xfrm>
            <a:off x="495300" y="1600200"/>
            <a:ext cx="4343400" cy="41148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4AE2A9F9-2374-584F-B294-97CAD1C88CA2}"/>
              </a:ext>
            </a:extLst>
          </p:cNvPr>
          <p:cNvSpPr>
            <a:spLocks noGrp="1"/>
          </p:cNvSpPr>
          <p:nvPr>
            <p:ph idx="13"/>
          </p:nvPr>
        </p:nvSpPr>
        <p:spPr>
          <a:xfrm>
            <a:off x="6096000" y="1600200"/>
            <a:ext cx="4343400" cy="41148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29534141-FE37-AAC9-8C63-CF45125DC62F}"/>
              </a:ext>
            </a:extLst>
          </p:cNvPr>
          <p:cNvSpPr>
            <a:spLocks noGrp="1"/>
          </p:cNvSpPr>
          <p:nvPr>
            <p:ph type="title"/>
          </p:nvPr>
        </p:nvSpPr>
        <p:spPr/>
        <p:txBody>
          <a:bodyPr/>
          <a:lstStyle/>
          <a:p>
            <a:r>
              <a:rPr lang="en-US"/>
              <a:t>Click to edit Master title style</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21B23B1-0026-788D-9A8F-779E333D1415}"/>
                  </a:ext>
                </a:extLst>
              </p14:cNvPr>
              <p14:cNvContentPartPr/>
              <p14:nvPr/>
            </p14:nvContentPartPr>
            <p14:xfrm>
              <a:off x="7418731" y="3086479"/>
              <a:ext cx="360" cy="360"/>
            </p14:xfrm>
          </p:contentPart>
        </mc:Choice>
        <mc:Fallback xmlns="">
          <p:pic>
            <p:nvPicPr>
              <p:cNvPr id="4" name="Ink 3">
                <a:extLst>
                  <a:ext uri="{FF2B5EF4-FFF2-40B4-BE49-F238E27FC236}">
                    <a16:creationId xmlns:a16="http://schemas.microsoft.com/office/drawing/2014/main" id="{721B23B1-0026-788D-9A8F-779E333D1415}"/>
                  </a:ext>
                </a:extLst>
              </p:cNvPr>
              <p:cNvPicPr/>
              <p:nvPr/>
            </p:nvPicPr>
            <p:blipFill>
              <a:blip r:embed="rId3"/>
              <a:stretch>
                <a:fillRect/>
              </a:stretch>
            </p:blipFill>
            <p:spPr>
              <a:xfrm>
                <a:off x="7409731" y="30774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A8A81F0-2639-AA30-5F2D-283B182E9F3F}"/>
                  </a:ext>
                </a:extLst>
              </p14:cNvPr>
              <p14:cNvContentPartPr/>
              <p14:nvPr/>
            </p14:nvContentPartPr>
            <p14:xfrm>
              <a:off x="7418731" y="3086479"/>
              <a:ext cx="360" cy="360"/>
            </p14:xfrm>
          </p:contentPart>
        </mc:Choice>
        <mc:Fallback xmlns="">
          <p:pic>
            <p:nvPicPr>
              <p:cNvPr id="2" name="Ink 1">
                <a:extLst>
                  <a:ext uri="{FF2B5EF4-FFF2-40B4-BE49-F238E27FC236}">
                    <a16:creationId xmlns:a16="http://schemas.microsoft.com/office/drawing/2014/main" id="{4A8A81F0-2639-AA30-5F2D-283B182E9F3F}"/>
                  </a:ext>
                </a:extLst>
              </p:cNvPr>
              <p:cNvPicPr/>
              <p:nvPr/>
            </p:nvPicPr>
            <p:blipFill>
              <a:blip r:embed="rId3"/>
              <a:stretch>
                <a:fillRect/>
              </a:stretch>
            </p:blipFill>
            <p:spPr>
              <a:xfrm>
                <a:off x="7409731" y="30774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2FBA450-B86A-8B1E-2787-0AC984435A39}"/>
                  </a:ext>
                </a:extLst>
              </p14:cNvPr>
              <p14:cNvContentPartPr/>
              <p14:nvPr/>
            </p14:nvContentPartPr>
            <p14:xfrm>
              <a:off x="7418731" y="3086479"/>
              <a:ext cx="360" cy="360"/>
            </p14:xfrm>
          </p:contentPart>
        </mc:Choice>
        <mc:Fallback xmlns="">
          <p:pic>
            <p:nvPicPr>
              <p:cNvPr id="5" name="Ink 4">
                <a:extLst>
                  <a:ext uri="{FF2B5EF4-FFF2-40B4-BE49-F238E27FC236}">
                    <a16:creationId xmlns:a16="http://schemas.microsoft.com/office/drawing/2014/main" id="{62FBA450-B86A-8B1E-2787-0AC984435A39}"/>
                  </a:ext>
                </a:extLst>
              </p:cNvPr>
              <p:cNvPicPr/>
              <p:nvPr/>
            </p:nvPicPr>
            <p:blipFill>
              <a:blip r:embed="rId3"/>
              <a:stretch>
                <a:fillRect/>
              </a:stretch>
            </p:blipFill>
            <p:spPr>
              <a:xfrm>
                <a:off x="7409731" y="3077479"/>
                <a:ext cx="18000" cy="18000"/>
              </a:xfrm>
              <a:prstGeom prst="rect">
                <a:avLst/>
              </a:prstGeom>
            </p:spPr>
          </p:pic>
        </mc:Fallback>
      </mc:AlternateContent>
      <p:sp>
        <p:nvSpPr>
          <p:cNvPr id="11" name="Date Placeholder 10">
            <a:extLst>
              <a:ext uri="{FF2B5EF4-FFF2-40B4-BE49-F238E27FC236}">
                <a16:creationId xmlns:a16="http://schemas.microsoft.com/office/drawing/2014/main" id="{A8B4365E-57B9-F032-9811-0E8052A70BB0}"/>
              </a:ext>
            </a:extLst>
          </p:cNvPr>
          <p:cNvSpPr>
            <a:spLocks noGrp="1"/>
          </p:cNvSpPr>
          <p:nvPr>
            <p:ph type="dt" sz="half" idx="14"/>
          </p:nvPr>
        </p:nvSpPr>
        <p:spPr/>
        <p:txBody>
          <a:bodyPr/>
          <a:lstStyle/>
          <a:p>
            <a:fld id="{14EE0036-E0D4-41AE-AA2C-AA4B15B6BFF8}" type="datetimeFigureOut">
              <a:rPr lang="en-US" smtClean="0"/>
              <a:t>11/18/2025</a:t>
            </a:fld>
            <a:endParaRPr lang="en-US"/>
          </a:p>
        </p:txBody>
      </p:sp>
      <p:sp>
        <p:nvSpPr>
          <p:cNvPr id="12" name="Footer Placeholder 11">
            <a:extLst>
              <a:ext uri="{FF2B5EF4-FFF2-40B4-BE49-F238E27FC236}">
                <a16:creationId xmlns:a16="http://schemas.microsoft.com/office/drawing/2014/main" id="{1CB991D0-C2E8-39BC-817D-D03A380512D4}"/>
              </a:ext>
            </a:extLst>
          </p:cNvPr>
          <p:cNvSpPr>
            <a:spLocks noGrp="1"/>
          </p:cNvSpPr>
          <p:nvPr>
            <p:ph type="ftr" sz="quarter" idx="15"/>
          </p:nvPr>
        </p:nvSpPr>
        <p:spPr/>
        <p:txBody>
          <a:bodyPr/>
          <a:lstStyle/>
          <a:p>
            <a:endParaRPr lang="en-US"/>
          </a:p>
        </p:txBody>
      </p:sp>
      <p:sp>
        <p:nvSpPr>
          <p:cNvPr id="13" name="Slide Number Placeholder 12">
            <a:extLst>
              <a:ext uri="{FF2B5EF4-FFF2-40B4-BE49-F238E27FC236}">
                <a16:creationId xmlns:a16="http://schemas.microsoft.com/office/drawing/2014/main" id="{A568D0FA-FCF6-EECD-56B6-634A7BC09EAA}"/>
              </a:ext>
            </a:extLst>
          </p:cNvPr>
          <p:cNvSpPr>
            <a:spLocks noGrp="1"/>
          </p:cNvSpPr>
          <p:nvPr>
            <p:ph type="sldNum" sz="quarter" idx="16"/>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183206022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Wid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7220DB6-90C5-D9CE-7B74-0EC8A6760E13}"/>
              </a:ext>
            </a:extLst>
          </p:cNvPr>
          <p:cNvSpPr>
            <a:spLocks noGrp="1"/>
          </p:cNvSpPr>
          <p:nvPr>
            <p:ph idx="1"/>
          </p:nvPr>
        </p:nvSpPr>
        <p:spPr>
          <a:xfrm>
            <a:off x="495300" y="1600200"/>
            <a:ext cx="669198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4AE2A9F9-2374-584F-B294-97CAD1C88CA2}"/>
              </a:ext>
            </a:extLst>
          </p:cNvPr>
          <p:cNvSpPr>
            <a:spLocks noGrp="1"/>
          </p:cNvSpPr>
          <p:nvPr>
            <p:ph idx="13"/>
          </p:nvPr>
        </p:nvSpPr>
        <p:spPr>
          <a:xfrm>
            <a:off x="7970463" y="1600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61424D0C-0BB1-AE12-3ADD-25962FBC6783}"/>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A053A5F-7E9C-091C-005E-12A8205026B4}"/>
              </a:ext>
            </a:extLst>
          </p:cNvPr>
          <p:cNvSpPr>
            <a:spLocks noGrp="1"/>
          </p:cNvSpPr>
          <p:nvPr>
            <p:ph type="dt" sz="half" idx="14"/>
          </p:nvPr>
        </p:nvSpPr>
        <p:spPr/>
        <p:txBody>
          <a:bodyPr/>
          <a:lstStyle/>
          <a:p>
            <a:fld id="{14EE0036-E0D4-41AE-AA2C-AA4B15B6BFF8}" type="datetimeFigureOut">
              <a:rPr lang="en-US" smtClean="0"/>
              <a:t>11/18/2025</a:t>
            </a:fld>
            <a:endParaRPr lang="en-US"/>
          </a:p>
        </p:txBody>
      </p:sp>
      <p:sp>
        <p:nvSpPr>
          <p:cNvPr id="5" name="Footer Placeholder 4">
            <a:extLst>
              <a:ext uri="{FF2B5EF4-FFF2-40B4-BE49-F238E27FC236}">
                <a16:creationId xmlns:a16="http://schemas.microsoft.com/office/drawing/2014/main" id="{E3A01D39-7CEB-1412-00D3-58F37355AFF8}"/>
              </a:ext>
            </a:extLst>
          </p:cNvPr>
          <p:cNvSpPr>
            <a:spLocks noGrp="1"/>
          </p:cNvSpPr>
          <p:nvPr>
            <p:ph type="ftr" sz="quarter" idx="15"/>
          </p:nvPr>
        </p:nvSpPr>
        <p:spPr/>
        <p:txBody>
          <a:bodyPr/>
          <a:lstStyle/>
          <a:p>
            <a:endParaRPr lang="en-US"/>
          </a:p>
        </p:txBody>
      </p:sp>
      <p:sp>
        <p:nvSpPr>
          <p:cNvPr id="11" name="Slide Number Placeholder 10">
            <a:extLst>
              <a:ext uri="{FF2B5EF4-FFF2-40B4-BE49-F238E27FC236}">
                <a16:creationId xmlns:a16="http://schemas.microsoft.com/office/drawing/2014/main" id="{840A0B34-6CF6-5A4E-73C5-D44F77D5DB4C}"/>
              </a:ext>
            </a:extLst>
          </p:cNvPr>
          <p:cNvSpPr>
            <a:spLocks noGrp="1"/>
          </p:cNvSpPr>
          <p:nvPr>
            <p:ph type="sldNum" sz="quarter" idx="16"/>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3907460343"/>
      </p:ext>
    </p:extLst>
  </p:cSld>
  <p:clrMapOvr>
    <a:masterClrMapping/>
  </p:clrMapOvr>
  <p:extLst>
    <p:ext uri="{DCECCB84-F9BA-43D5-87BE-67443E8EF086}">
      <p15:sldGuideLst xmlns:p15="http://schemas.microsoft.com/office/powerpoint/2012/main">
        <p15:guide id="1" pos="499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7220DB6-90C5-D9CE-7B74-0EC8A6760E13}"/>
              </a:ext>
            </a:extLst>
          </p:cNvPr>
          <p:cNvSpPr>
            <a:spLocks noGrp="1"/>
          </p:cNvSpPr>
          <p:nvPr>
            <p:ph idx="1"/>
          </p:nvPr>
        </p:nvSpPr>
        <p:spPr>
          <a:xfrm>
            <a:off x="495300" y="1600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4AE2A9F9-2374-584F-B294-97CAD1C88CA2}"/>
              </a:ext>
            </a:extLst>
          </p:cNvPr>
          <p:cNvSpPr>
            <a:spLocks noGrp="1"/>
          </p:cNvSpPr>
          <p:nvPr>
            <p:ph idx="13"/>
          </p:nvPr>
        </p:nvSpPr>
        <p:spPr>
          <a:xfrm>
            <a:off x="4215480" y="1600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8BFB035C-514D-7C85-CAA2-78270962DFCF}"/>
              </a:ext>
            </a:extLst>
          </p:cNvPr>
          <p:cNvSpPr>
            <a:spLocks noGrp="1"/>
          </p:cNvSpPr>
          <p:nvPr>
            <p:ph idx="14"/>
          </p:nvPr>
        </p:nvSpPr>
        <p:spPr>
          <a:xfrm>
            <a:off x="7959948" y="1600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A280AA6B-D5C3-E03E-5B9E-4C0A7FE5B3C3}"/>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8A33D36-9DD1-068E-71C0-C8ADCF1D9F3E}"/>
              </a:ext>
            </a:extLst>
          </p:cNvPr>
          <p:cNvSpPr>
            <a:spLocks noGrp="1"/>
          </p:cNvSpPr>
          <p:nvPr>
            <p:ph type="dt" sz="half" idx="15"/>
          </p:nvPr>
        </p:nvSpPr>
        <p:spPr/>
        <p:txBody>
          <a:bodyPr/>
          <a:lstStyle/>
          <a:p>
            <a:fld id="{14EE0036-E0D4-41AE-AA2C-AA4B15B6BFF8}" type="datetimeFigureOut">
              <a:rPr lang="en-US" smtClean="0"/>
              <a:t>11/18/2025</a:t>
            </a:fld>
            <a:endParaRPr lang="en-US"/>
          </a:p>
        </p:txBody>
      </p:sp>
      <p:sp>
        <p:nvSpPr>
          <p:cNvPr id="6" name="Footer Placeholder 5">
            <a:extLst>
              <a:ext uri="{FF2B5EF4-FFF2-40B4-BE49-F238E27FC236}">
                <a16:creationId xmlns:a16="http://schemas.microsoft.com/office/drawing/2014/main" id="{BAFE897B-77DE-DB32-99E5-9603F86AFCE7}"/>
              </a:ext>
            </a:extLst>
          </p:cNvPr>
          <p:cNvSpPr>
            <a:spLocks noGrp="1"/>
          </p:cNvSpPr>
          <p:nvPr>
            <p:ph type="ftr" sz="quarter" idx="16"/>
          </p:nvPr>
        </p:nvSpPr>
        <p:spPr/>
        <p:txBody>
          <a:bodyPr/>
          <a:lstStyle/>
          <a:p>
            <a:endParaRPr lang="en-US"/>
          </a:p>
        </p:txBody>
      </p:sp>
      <p:sp>
        <p:nvSpPr>
          <p:cNvPr id="12" name="Slide Number Placeholder 11">
            <a:extLst>
              <a:ext uri="{FF2B5EF4-FFF2-40B4-BE49-F238E27FC236}">
                <a16:creationId xmlns:a16="http://schemas.microsoft.com/office/drawing/2014/main" id="{2F30E5FA-C73B-A19E-14F1-F775624B7595}"/>
              </a:ext>
            </a:extLst>
          </p:cNvPr>
          <p:cNvSpPr>
            <a:spLocks noGrp="1"/>
          </p:cNvSpPr>
          <p:nvPr>
            <p:ph type="sldNum" sz="quarter" idx="17"/>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3116173046"/>
      </p:ext>
    </p:extLst>
  </p:cSld>
  <p:clrMapOvr>
    <a:masterClrMapping/>
  </p:clrMapOvr>
  <p:extLst>
    <p:ext uri="{DCECCB84-F9BA-43D5-87BE-67443E8EF086}">
      <p15:sldGuideLst xmlns:p15="http://schemas.microsoft.com/office/powerpoint/2012/main">
        <p15:guide id="3" pos="2664">
          <p15:clr>
            <a:srgbClr val="FBAE40"/>
          </p15:clr>
        </p15:guide>
        <p15:guide id="4" pos="50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Content with Graphics">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7220DB6-90C5-D9CE-7B74-0EC8A6760E13}"/>
              </a:ext>
            </a:extLst>
          </p:cNvPr>
          <p:cNvSpPr>
            <a:spLocks noGrp="1"/>
          </p:cNvSpPr>
          <p:nvPr>
            <p:ph idx="1"/>
          </p:nvPr>
        </p:nvSpPr>
        <p:spPr>
          <a:xfrm>
            <a:off x="495300" y="2514600"/>
            <a:ext cx="2971800" cy="3200400"/>
          </a:xfrm>
        </p:spPr>
        <p:txBody>
          <a:bodyPr rIns="91440">
            <a:noAutofit/>
          </a:bodyPr>
          <a:lstStyle/>
          <a:p>
            <a:pPr lvl="0"/>
            <a:r>
              <a:rPr lang="en-US"/>
              <a:t>Click to edit Master text styles</a:t>
            </a:r>
          </a:p>
          <a:p>
            <a:pPr lvl="1"/>
            <a:r>
              <a:rPr lang="en-US"/>
              <a:t>Second level</a:t>
            </a:r>
          </a:p>
          <a:p>
            <a:pPr lvl="2"/>
            <a:r>
              <a:rPr lang="en-US"/>
              <a:t>Third level</a:t>
            </a:r>
          </a:p>
        </p:txBody>
      </p:sp>
      <p:sp>
        <p:nvSpPr>
          <p:cNvPr id="9" name="Content Placeholder 2">
            <a:extLst>
              <a:ext uri="{FF2B5EF4-FFF2-40B4-BE49-F238E27FC236}">
                <a16:creationId xmlns:a16="http://schemas.microsoft.com/office/drawing/2014/main" id="{4AE2A9F9-2374-584F-B294-97CAD1C88CA2}"/>
              </a:ext>
            </a:extLst>
          </p:cNvPr>
          <p:cNvSpPr>
            <a:spLocks noGrp="1"/>
          </p:cNvSpPr>
          <p:nvPr>
            <p:ph idx="13"/>
          </p:nvPr>
        </p:nvSpPr>
        <p:spPr>
          <a:xfrm>
            <a:off x="4214156" y="2514600"/>
            <a:ext cx="2971800" cy="3200400"/>
          </a:xfrm>
        </p:spPr>
        <p:txBody>
          <a:bodyPr rIns="91440">
            <a:noAutofit/>
          </a:body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8BFB035C-514D-7C85-CAA2-78270962DFCF}"/>
              </a:ext>
            </a:extLst>
          </p:cNvPr>
          <p:cNvSpPr>
            <a:spLocks noGrp="1"/>
          </p:cNvSpPr>
          <p:nvPr>
            <p:ph idx="14"/>
          </p:nvPr>
        </p:nvSpPr>
        <p:spPr>
          <a:xfrm>
            <a:off x="7947956" y="2514600"/>
            <a:ext cx="2971800" cy="3200400"/>
          </a:xfrm>
        </p:spPr>
        <p:txBody>
          <a:bodyPr rIns="91440">
            <a:noAutofit/>
          </a:bodyPr>
          <a:lstStyle/>
          <a:p>
            <a:pPr lvl="0"/>
            <a:r>
              <a:rPr lang="en-US"/>
              <a:t>Click to edit Master text styles</a:t>
            </a:r>
          </a:p>
          <a:p>
            <a:pPr lvl="1"/>
            <a:r>
              <a:rPr lang="en-US"/>
              <a:t>Second level</a:t>
            </a:r>
          </a:p>
          <a:p>
            <a:pPr lvl="2"/>
            <a:r>
              <a:rPr lang="en-US"/>
              <a:t>Third level</a:t>
            </a:r>
          </a:p>
        </p:txBody>
      </p:sp>
      <p:sp>
        <p:nvSpPr>
          <p:cNvPr id="6" name="Title 5">
            <a:extLst>
              <a:ext uri="{FF2B5EF4-FFF2-40B4-BE49-F238E27FC236}">
                <a16:creationId xmlns:a16="http://schemas.microsoft.com/office/drawing/2014/main" id="{F73012A2-4C18-6DBD-EC4C-F65588C6A1C9}"/>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2E11F2D5-1427-E9FD-95C3-9B2E508DA86B}"/>
              </a:ext>
            </a:extLst>
          </p:cNvPr>
          <p:cNvSpPr>
            <a:spLocks noGrp="1"/>
          </p:cNvSpPr>
          <p:nvPr>
            <p:ph type="dt" sz="half" idx="15"/>
          </p:nvPr>
        </p:nvSpPr>
        <p:spPr/>
        <p:txBody>
          <a:bodyPr/>
          <a:lstStyle/>
          <a:p>
            <a:fld id="{14EE0036-E0D4-41AE-AA2C-AA4B15B6BFF8}" type="datetimeFigureOut">
              <a:rPr lang="en-US" smtClean="0"/>
              <a:t>11/18/2025</a:t>
            </a:fld>
            <a:endParaRPr lang="en-US"/>
          </a:p>
        </p:txBody>
      </p:sp>
      <p:sp>
        <p:nvSpPr>
          <p:cNvPr id="11" name="Footer Placeholder 10">
            <a:extLst>
              <a:ext uri="{FF2B5EF4-FFF2-40B4-BE49-F238E27FC236}">
                <a16:creationId xmlns:a16="http://schemas.microsoft.com/office/drawing/2014/main" id="{6681BC90-7744-0A1A-6D19-756919427EFA}"/>
              </a:ext>
            </a:extLst>
          </p:cNvPr>
          <p:cNvSpPr>
            <a:spLocks noGrp="1"/>
          </p:cNvSpPr>
          <p:nvPr>
            <p:ph type="ftr" sz="quarter" idx="16"/>
          </p:nvPr>
        </p:nvSpPr>
        <p:spPr/>
        <p:txBody>
          <a:bodyPr/>
          <a:lstStyle/>
          <a:p>
            <a:endParaRPr lang="en-US"/>
          </a:p>
        </p:txBody>
      </p:sp>
      <p:sp>
        <p:nvSpPr>
          <p:cNvPr id="12" name="Slide Number Placeholder 11">
            <a:extLst>
              <a:ext uri="{FF2B5EF4-FFF2-40B4-BE49-F238E27FC236}">
                <a16:creationId xmlns:a16="http://schemas.microsoft.com/office/drawing/2014/main" id="{C69E104D-348A-D488-C024-EC729629DD78}"/>
              </a:ext>
            </a:extLst>
          </p:cNvPr>
          <p:cNvSpPr>
            <a:spLocks noGrp="1"/>
          </p:cNvSpPr>
          <p:nvPr>
            <p:ph type="sldNum" sz="quarter" idx="17"/>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2406669254"/>
      </p:ext>
    </p:extLst>
  </p:cSld>
  <p:clrMapOvr>
    <a:masterClrMapping/>
  </p:clrMapOvr>
  <p:extLst>
    <p:ext uri="{DCECCB84-F9BA-43D5-87BE-67443E8EF086}">
      <p15:sldGuideLst xmlns:p15="http://schemas.microsoft.com/office/powerpoint/2012/main">
        <p15:guide id="3" pos="2664">
          <p15:clr>
            <a:srgbClr val="FBAE40"/>
          </p15:clr>
        </p15:guide>
        <p15:guide id="4" pos="50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C0217B7-B399-BAFE-4DE8-EE250094AD98}"/>
              </a:ext>
              <a:ext uri="{C183D7F6-B498-43B3-948B-1728B52AA6E4}">
                <adec:decorative xmlns:adec="http://schemas.microsoft.com/office/drawing/2017/decorative" val="1"/>
              </a:ext>
            </a:extLst>
          </p:cNvPr>
          <p:cNvPicPr>
            <a:picLocks noChangeAspect="1"/>
          </p:cNvPicPr>
          <p:nvPr/>
        </p:nvPicPr>
        <p:blipFill rotWithShape="1">
          <a:blip r:embed="rId2" cstate="email">
            <a:alphaModFix amt="21000"/>
            <a:duotone>
              <a:prstClr val="black"/>
              <a:schemeClr val="tx2">
                <a:tint val="45000"/>
                <a:satMod val="400000"/>
              </a:schemeClr>
            </a:duotone>
            <a:extLst>
              <a:ext uri="{BEBA8EAE-BF5A-486C-A8C5-ECC9F3942E4B}">
                <a14:imgProps xmlns:a14="http://schemas.microsoft.com/office/drawing/2010/main">
                  <a14:imgLayer r:embed="rId3">
                    <a14:imgEffect>
                      <a14:colorTemperature colorTemp="5747"/>
                    </a14:imgEffect>
                    <a14:imgEffect>
                      <a14:saturation sat="198000"/>
                    </a14:imgEffect>
                    <a14:imgEffect>
                      <a14:brightnessContrast bright="-26000" contrast="54000"/>
                    </a14:imgEffect>
                  </a14:imgLayer>
                </a14:imgProps>
              </a:ext>
              <a:ext uri="{28A0092B-C50C-407E-A947-70E740481C1C}">
                <a14:useLocalDpi xmlns:a14="http://schemas.microsoft.com/office/drawing/2010/main"/>
              </a:ext>
            </a:extLst>
          </a:blip>
          <a:srcRect/>
          <a:stretch>
            <a:fillRect/>
          </a:stretch>
        </p:blipFill>
        <p:spPr>
          <a:xfrm>
            <a:off x="0" y="-2096"/>
            <a:ext cx="12191999" cy="6858000"/>
          </a:xfrm>
          <a:prstGeom prst="rect">
            <a:avLst/>
          </a:prstGeom>
          <a:solidFill>
            <a:schemeClr val="accent2">
              <a:lumMod val="75000"/>
            </a:schemeClr>
          </a:solidFill>
        </p:spPr>
      </p:pic>
      <p:sp>
        <p:nvSpPr>
          <p:cNvPr id="4" name="Freeform: Shape 3">
            <a:extLst>
              <a:ext uri="{FF2B5EF4-FFF2-40B4-BE49-F238E27FC236}">
                <a16:creationId xmlns:a16="http://schemas.microsoft.com/office/drawing/2014/main" id="{B9F85129-8E2D-FB96-0387-58665D6D0B59}"/>
              </a:ext>
              <a:ext uri="{C183D7F6-B498-43B3-948B-1728B52AA6E4}">
                <adec:decorative xmlns:adec="http://schemas.microsoft.com/office/drawing/2017/decorative" val="1"/>
              </a:ext>
            </a:extLst>
          </p:cNvPr>
          <p:cNvSpPr/>
          <p:nvPr/>
        </p:nvSpPr>
        <p:spPr>
          <a:xfrm>
            <a:off x="1" y="0"/>
            <a:ext cx="7036903" cy="6858001"/>
          </a:xfrm>
          <a:custGeom>
            <a:avLst/>
            <a:gdLst>
              <a:gd name="connsiteX0" fmla="*/ 0 w 7036903"/>
              <a:gd name="connsiteY0" fmla="*/ 0 h 6858001"/>
              <a:gd name="connsiteX1" fmla="*/ 3064128 w 7036903"/>
              <a:gd name="connsiteY1" fmla="*/ 0 h 6858001"/>
              <a:gd name="connsiteX2" fmla="*/ 3314092 w 7036903"/>
              <a:gd name="connsiteY2" fmla="*/ 153335 h 6858001"/>
              <a:gd name="connsiteX3" fmla="*/ 7011327 w 7036903"/>
              <a:gd name="connsiteY3" fmla="*/ 6468680 h 6858001"/>
              <a:gd name="connsiteX4" fmla="*/ 7036903 w 7036903"/>
              <a:gd name="connsiteY4" fmla="*/ 6858001 h 6858001"/>
              <a:gd name="connsiteX5" fmla="*/ 0 w 7036903"/>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6903" h="6858001">
                <a:moveTo>
                  <a:pt x="0" y="0"/>
                </a:moveTo>
                <a:lnTo>
                  <a:pt x="3064128" y="0"/>
                </a:lnTo>
                <a:lnTo>
                  <a:pt x="3314092" y="153335"/>
                </a:lnTo>
                <a:cubicBezTo>
                  <a:pt x="5350868" y="1465527"/>
                  <a:pt x="6775393" y="3779093"/>
                  <a:pt x="7011327" y="6468680"/>
                </a:cubicBezTo>
                <a:lnTo>
                  <a:pt x="7036903" y="6858001"/>
                </a:lnTo>
                <a:lnTo>
                  <a:pt x="0" y="6858001"/>
                </a:lnTo>
                <a:close/>
              </a:path>
            </a:pathLst>
          </a:custGeom>
          <a:solidFill>
            <a:srgbClr val="044D69">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Reach 2030">
            <a:extLst>
              <a:ext uri="{FF2B5EF4-FFF2-40B4-BE49-F238E27FC236}">
                <a16:creationId xmlns:a16="http://schemas.microsoft.com/office/drawing/2014/main" id="{19007E07-CB68-0F57-3C09-F12E5A84C3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44439" y="274320"/>
            <a:ext cx="1737360" cy="1737360"/>
          </a:xfrm>
          <a:prstGeom prst="rect">
            <a:avLst/>
          </a:prstGeom>
        </p:spPr>
      </p:pic>
      <p:pic>
        <p:nvPicPr>
          <p:cNvPr id="8" name="Picture 7" descr="CHRISTUS Health logo">
            <a:extLst>
              <a:ext uri="{FF2B5EF4-FFF2-40B4-BE49-F238E27FC236}">
                <a16:creationId xmlns:a16="http://schemas.microsoft.com/office/drawing/2014/main" id="{0E924F6F-5D2D-55AF-0CBE-5E9CB107F0A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bwMode="invGray">
          <a:xfrm>
            <a:off x="497498" y="5772280"/>
            <a:ext cx="2286000" cy="679719"/>
          </a:xfrm>
          <a:prstGeom prst="rect">
            <a:avLst/>
          </a:prstGeom>
        </p:spPr>
      </p:pic>
      <p:sp>
        <p:nvSpPr>
          <p:cNvPr id="2" name="Title 1">
            <a:extLst>
              <a:ext uri="{FF2B5EF4-FFF2-40B4-BE49-F238E27FC236}">
                <a16:creationId xmlns:a16="http://schemas.microsoft.com/office/drawing/2014/main" id="{47F3D869-9175-6195-EE99-EA3AF63B25CC}"/>
              </a:ext>
            </a:extLst>
          </p:cNvPr>
          <p:cNvSpPr>
            <a:spLocks noGrp="1"/>
          </p:cNvSpPr>
          <p:nvPr>
            <p:ph type="ctrTitle" hasCustomPrompt="1"/>
          </p:nvPr>
        </p:nvSpPr>
        <p:spPr>
          <a:xfrm>
            <a:off x="493776" y="758952"/>
            <a:ext cx="8686800" cy="2782252"/>
          </a:xfrm>
        </p:spPr>
        <p:txBody>
          <a:bodyPr anchor="b" anchorCtr="0">
            <a:normAutofit/>
          </a:bodyPr>
          <a:lstStyle>
            <a:lvl1pPr algn="l">
              <a:lnSpc>
                <a:spcPct val="80000"/>
              </a:lnSpc>
              <a:defRPr sz="8800" cap="all" baseline="0">
                <a:solidFill>
                  <a:schemeClr val="tx1"/>
                </a:solidFill>
              </a:defRPr>
            </a:lvl1pPr>
          </a:lstStyle>
          <a:p>
            <a:r>
              <a:rPr lang="en-US" dirty="0"/>
              <a:t>Title 2-3 lines All CAPS</a:t>
            </a:r>
          </a:p>
        </p:txBody>
      </p:sp>
      <p:sp>
        <p:nvSpPr>
          <p:cNvPr id="16" name="Date Placeholder 15">
            <a:extLst>
              <a:ext uri="{FF2B5EF4-FFF2-40B4-BE49-F238E27FC236}">
                <a16:creationId xmlns:a16="http://schemas.microsoft.com/office/drawing/2014/main" id="{7456645B-7137-CE0E-0E51-3ED3D185A166}"/>
              </a:ext>
            </a:extLst>
          </p:cNvPr>
          <p:cNvSpPr>
            <a:spLocks noGrp="1"/>
          </p:cNvSpPr>
          <p:nvPr>
            <p:ph type="dt" sz="half" idx="10"/>
          </p:nvPr>
        </p:nvSpPr>
        <p:spPr>
          <a:xfrm>
            <a:off x="493776" y="4937760"/>
            <a:ext cx="1463040" cy="301752"/>
          </a:xfrm>
        </p:spPr>
        <p:txBody>
          <a:bodyPr/>
          <a:lstStyle>
            <a:lvl1pPr algn="l">
              <a:defRPr lang="en-US" sz="1600" b="0" kern="1200" smtClean="0">
                <a:solidFill>
                  <a:schemeClr val="tx1"/>
                </a:solidFill>
                <a:latin typeface="+mn-lt"/>
                <a:ea typeface="+mn-ea"/>
                <a:cs typeface="+mn-cs"/>
              </a:defRPr>
            </a:lvl1pPr>
          </a:lstStyle>
          <a:p>
            <a:fld id="{14EE0036-E0D4-41AE-AA2C-AA4B15B6BFF8}" type="datetimeFigureOut">
              <a:rPr lang="en-US" smtClean="0"/>
              <a:t>11/18/2025</a:t>
            </a:fld>
            <a:endParaRPr lang="en-US"/>
          </a:p>
        </p:txBody>
      </p:sp>
      <p:sp>
        <p:nvSpPr>
          <p:cNvPr id="17" name="Footer Placeholder 16">
            <a:extLst>
              <a:ext uri="{FF2B5EF4-FFF2-40B4-BE49-F238E27FC236}">
                <a16:creationId xmlns:a16="http://schemas.microsoft.com/office/drawing/2014/main" id="{F5D40175-A058-CD0D-5AC0-A97E3EC064AD}"/>
              </a:ext>
            </a:extLst>
          </p:cNvPr>
          <p:cNvSpPr>
            <a:spLocks noGrp="1"/>
          </p:cNvSpPr>
          <p:nvPr>
            <p:ph type="ftr" sz="quarter" idx="11"/>
          </p:nvPr>
        </p:nvSpPr>
        <p:spPr>
          <a:xfrm>
            <a:off x="493776" y="457200"/>
            <a:ext cx="7315200" cy="301752"/>
          </a:xfrm>
        </p:spPr>
        <p:txBody>
          <a:bodyPr/>
          <a:lstStyle>
            <a:lvl1pPr marL="0" algn="l" defTabSz="457200" rtl="0" eaLnBrk="1" latinLnBrk="0" hangingPunct="1">
              <a:defRPr lang="en-US" sz="1600" kern="1200" cap="all" baseline="0" smtClean="0">
                <a:solidFill>
                  <a:schemeClr val="tx1"/>
                </a:solidFill>
                <a:latin typeface="+mn-lt"/>
                <a:ea typeface="+mn-ea"/>
                <a:cs typeface="+mn-cs"/>
              </a:defRPr>
            </a:lvl1pPr>
          </a:lstStyle>
          <a:p>
            <a:endParaRPr lang="en-US"/>
          </a:p>
        </p:txBody>
      </p:sp>
      <p:sp>
        <p:nvSpPr>
          <p:cNvPr id="18" name="Slide Number Placeholder 17">
            <a:extLst>
              <a:ext uri="{FF2B5EF4-FFF2-40B4-BE49-F238E27FC236}">
                <a16:creationId xmlns:a16="http://schemas.microsoft.com/office/drawing/2014/main" id="{31B0E2C7-00C7-977B-468A-E80037204956}"/>
              </a:ext>
            </a:extLst>
          </p:cNvPr>
          <p:cNvSpPr>
            <a:spLocks noGrp="1"/>
          </p:cNvSpPr>
          <p:nvPr>
            <p:ph type="sldNum" sz="quarter" idx="12"/>
          </p:nvPr>
        </p:nvSpPr>
        <p:spPr>
          <a:xfrm>
            <a:off x="11395191" y="6941952"/>
            <a:ext cx="301752" cy="299772"/>
          </a:xfrm>
        </p:spPr>
        <p:txBody>
          <a:bodyPr/>
          <a:lstStyle>
            <a:lvl1pPr>
              <a:defRPr>
                <a:solidFill>
                  <a:schemeClr val="tx1"/>
                </a:solidFill>
              </a:defRPr>
            </a:lvl1pPr>
          </a:lstStyle>
          <a:p>
            <a:fld id="{1EFF9C2F-A4DD-460C-B92A-E6C251109F33}" type="slidenum">
              <a:rPr lang="en-US" smtClean="0"/>
              <a:t>‹#›</a:t>
            </a:fld>
            <a:endParaRPr lang="en-US"/>
          </a:p>
        </p:txBody>
      </p:sp>
      <p:sp>
        <p:nvSpPr>
          <p:cNvPr id="12" name="Subtitle 2">
            <a:extLst>
              <a:ext uri="{FF2B5EF4-FFF2-40B4-BE49-F238E27FC236}">
                <a16:creationId xmlns:a16="http://schemas.microsoft.com/office/drawing/2014/main" id="{24407AA1-A849-D726-24A7-6C0D6E72CD2B}"/>
              </a:ext>
            </a:extLst>
          </p:cNvPr>
          <p:cNvSpPr>
            <a:spLocks noGrp="1"/>
          </p:cNvSpPr>
          <p:nvPr>
            <p:ph type="subTitle" idx="1" hasCustomPrompt="1"/>
          </p:nvPr>
        </p:nvSpPr>
        <p:spPr>
          <a:xfrm>
            <a:off x="493776" y="3771900"/>
            <a:ext cx="6858000" cy="1097280"/>
          </a:xfrm>
        </p:spPr>
        <p:txBody>
          <a:bodyPr vert="horz" lIns="0" tIns="0" rIns="0" bIns="0" rtlCol="0" anchor="t" anchorCtr="0">
            <a:noAutofit/>
          </a:bodyPr>
          <a:lstStyle>
            <a:lvl1pPr>
              <a:defRPr lang="en-US" sz="2400" b="0" dirty="0">
                <a:solidFill>
                  <a:schemeClr val="tx1"/>
                </a:solidFill>
              </a:defRPr>
            </a:lvl1pPr>
          </a:lstStyle>
          <a:p>
            <a:pPr lvl="0"/>
            <a:r>
              <a:rPr lang="en-US" dirty="0"/>
              <a:t>Presenter name  |  Date  (subtitle can be 3 lines) </a:t>
            </a:r>
          </a:p>
        </p:txBody>
      </p:sp>
    </p:spTree>
    <p:extLst>
      <p:ext uri="{BB962C8B-B14F-4D97-AF65-F5344CB8AC3E}">
        <p14:creationId xmlns:p14="http://schemas.microsoft.com/office/powerpoint/2010/main" val="91954642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7220DB6-90C5-D9CE-7B74-0EC8A6760E13}"/>
              </a:ext>
            </a:extLst>
          </p:cNvPr>
          <p:cNvSpPr>
            <a:spLocks noGrp="1"/>
          </p:cNvSpPr>
          <p:nvPr>
            <p:ph idx="1"/>
          </p:nvPr>
        </p:nvSpPr>
        <p:spPr>
          <a:xfrm>
            <a:off x="508920" y="1600200"/>
            <a:ext cx="2286000" cy="4114800"/>
          </a:xfrm>
        </p:spPr>
        <p:txBody>
          <a:bodyPr vert="horz" lIns="0" tIns="0" rIns="91440" bIns="0" rtlCol="0">
            <a:noAutofit/>
          </a:bodyPr>
          <a:lstStyle>
            <a:lvl1pPr>
              <a:defRPr lang="en-US" sz="2000" dirty="0"/>
            </a:lvl1pPr>
            <a:lvl2pPr>
              <a:defRPr lang="en-US" sz="2000" dirty="0"/>
            </a:lvl2pPr>
            <a:lvl3pPr>
              <a:defRPr lang="en-US" sz="1800" dirty="0"/>
            </a:lvl3pPr>
            <a:lvl4pPr>
              <a:defRPr lang="en-US" sz="1600" dirty="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1FD9781A-BB5D-DD4E-A549-FD38FCCAF694}"/>
              </a:ext>
            </a:extLst>
          </p:cNvPr>
          <p:cNvSpPr>
            <a:spLocks noGrp="1"/>
          </p:cNvSpPr>
          <p:nvPr>
            <p:ph idx="13"/>
          </p:nvPr>
        </p:nvSpPr>
        <p:spPr>
          <a:xfrm>
            <a:off x="3313125" y="1600200"/>
            <a:ext cx="2286000" cy="4114800"/>
          </a:xfrm>
        </p:spPr>
        <p:txBody>
          <a:bodyPr rIns="91440"/>
          <a:lstStyle>
            <a:lvl1pPr>
              <a:defRPr sz="2000"/>
            </a:lvl1pPr>
            <a:lvl2pPr>
              <a:defRPr sz="2000"/>
            </a:lvl2pPr>
            <a:lvl3pPr>
              <a:defRPr sz="18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87C0BF0E-65B5-12FE-DC48-EC709E76AF45}"/>
              </a:ext>
            </a:extLst>
          </p:cNvPr>
          <p:cNvSpPr>
            <a:spLocks noGrp="1"/>
          </p:cNvSpPr>
          <p:nvPr>
            <p:ph idx="14"/>
          </p:nvPr>
        </p:nvSpPr>
        <p:spPr>
          <a:xfrm>
            <a:off x="6111024" y="1600200"/>
            <a:ext cx="2286000" cy="4114800"/>
          </a:xfrm>
        </p:spPr>
        <p:txBody>
          <a:bodyPr rIns="91440"/>
          <a:lstStyle>
            <a:lvl1pPr>
              <a:defRPr sz="2000"/>
            </a:lvl1pPr>
            <a:lvl2pPr>
              <a:defRPr sz="2000"/>
            </a:lvl2pPr>
            <a:lvl3pPr>
              <a:defRPr sz="18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2E2D100F-E613-E05C-7E84-8AD2B0CC3BCE}"/>
              </a:ext>
            </a:extLst>
          </p:cNvPr>
          <p:cNvSpPr>
            <a:spLocks noGrp="1"/>
          </p:cNvSpPr>
          <p:nvPr>
            <p:ph idx="15"/>
          </p:nvPr>
        </p:nvSpPr>
        <p:spPr>
          <a:xfrm>
            <a:off x="8921534" y="1600200"/>
            <a:ext cx="2286000" cy="4114800"/>
          </a:xfrm>
        </p:spPr>
        <p:txBody>
          <a:bodyPr rIns="91440"/>
          <a:lstStyle>
            <a:lvl1pPr>
              <a:defRPr sz="2000"/>
            </a:lvl1pPr>
            <a:lvl2pPr>
              <a:defRPr sz="2000"/>
            </a:lvl2pPr>
            <a:lvl3pPr>
              <a:defRPr sz="18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2DC35B1F-413F-BA2E-C6FE-45C0093B484B}"/>
              </a:ext>
            </a:extLst>
          </p:cNvPr>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0380F837-2875-FF0F-FB08-0067A22DC093}"/>
              </a:ext>
            </a:extLst>
          </p:cNvPr>
          <p:cNvSpPr>
            <a:spLocks noGrp="1"/>
          </p:cNvSpPr>
          <p:nvPr>
            <p:ph type="dt" sz="half" idx="16"/>
          </p:nvPr>
        </p:nvSpPr>
        <p:spPr/>
        <p:txBody>
          <a:bodyPr/>
          <a:lstStyle/>
          <a:p>
            <a:fld id="{14EE0036-E0D4-41AE-AA2C-AA4B15B6BFF8}" type="datetimeFigureOut">
              <a:rPr lang="en-US" smtClean="0"/>
              <a:t>11/18/2025</a:t>
            </a:fld>
            <a:endParaRPr lang="en-US"/>
          </a:p>
        </p:txBody>
      </p:sp>
      <p:sp>
        <p:nvSpPr>
          <p:cNvPr id="12" name="Footer Placeholder 11">
            <a:extLst>
              <a:ext uri="{FF2B5EF4-FFF2-40B4-BE49-F238E27FC236}">
                <a16:creationId xmlns:a16="http://schemas.microsoft.com/office/drawing/2014/main" id="{58D384C3-6B35-BBB5-1BC5-7B4F37271CED}"/>
              </a:ext>
            </a:extLst>
          </p:cNvPr>
          <p:cNvSpPr>
            <a:spLocks noGrp="1"/>
          </p:cNvSpPr>
          <p:nvPr>
            <p:ph type="ftr" sz="quarter" idx="17"/>
          </p:nvPr>
        </p:nvSpPr>
        <p:spPr/>
        <p:txBody>
          <a:bodyPr/>
          <a:lstStyle/>
          <a:p>
            <a:endParaRPr lang="en-US"/>
          </a:p>
        </p:txBody>
      </p:sp>
      <p:sp>
        <p:nvSpPr>
          <p:cNvPr id="13" name="Slide Number Placeholder 12">
            <a:extLst>
              <a:ext uri="{FF2B5EF4-FFF2-40B4-BE49-F238E27FC236}">
                <a16:creationId xmlns:a16="http://schemas.microsoft.com/office/drawing/2014/main" id="{790273AD-83DA-F931-0F17-05587428646F}"/>
              </a:ext>
            </a:extLst>
          </p:cNvPr>
          <p:cNvSpPr>
            <a:spLocks noGrp="1"/>
          </p:cNvSpPr>
          <p:nvPr>
            <p:ph type="sldNum" sz="quarter" idx="18"/>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2810234449"/>
      </p:ext>
    </p:extLst>
  </p:cSld>
  <p:clrMapOvr>
    <a:masterClrMapping/>
  </p:clrMapOvr>
  <p:extLst>
    <p:ext uri="{DCECCB84-F9BA-43D5-87BE-67443E8EF086}">
      <p15:sldGuideLst xmlns:p15="http://schemas.microsoft.com/office/powerpoint/2012/main">
        <p15:guide id="4" pos="2088">
          <p15:clr>
            <a:srgbClr val="FBAE40"/>
          </p15:clr>
        </p15:guide>
        <p15:guide id="5" pos="5616">
          <p15:clr>
            <a:srgbClr val="FBAE40"/>
          </p15:clr>
        </p15:guide>
        <p15:guide id="6"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ur Content with Graphics">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7220DB6-90C5-D9CE-7B74-0EC8A6760E13}"/>
              </a:ext>
            </a:extLst>
          </p:cNvPr>
          <p:cNvSpPr>
            <a:spLocks noGrp="1"/>
          </p:cNvSpPr>
          <p:nvPr>
            <p:ph idx="1"/>
          </p:nvPr>
        </p:nvSpPr>
        <p:spPr>
          <a:xfrm>
            <a:off x="507785" y="2743200"/>
            <a:ext cx="2286000" cy="2971800"/>
          </a:xfrm>
        </p:spPr>
        <p:txBody>
          <a:bodyPr rIns="91440">
            <a:noAutofit/>
          </a:bodyPr>
          <a:lstStyle>
            <a:lvl1pPr>
              <a:defRPr sz="2000"/>
            </a:lvl1pPr>
            <a:lvl2pPr>
              <a:defRPr sz="2000"/>
            </a:lvl2pPr>
            <a:lvl3pPr>
              <a:defRPr sz="1400"/>
            </a:lvl3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1FD9781A-BB5D-DD4E-A549-FD38FCCAF694}"/>
              </a:ext>
            </a:extLst>
          </p:cNvPr>
          <p:cNvSpPr>
            <a:spLocks noGrp="1"/>
          </p:cNvSpPr>
          <p:nvPr>
            <p:ph idx="13"/>
          </p:nvPr>
        </p:nvSpPr>
        <p:spPr>
          <a:xfrm>
            <a:off x="3314700" y="2743200"/>
            <a:ext cx="2286000" cy="2971800"/>
          </a:xfrm>
        </p:spPr>
        <p:txBody>
          <a:bodyPr rIns="91440">
            <a:noAutofit/>
          </a:bodyPr>
          <a:lstStyle>
            <a:lvl1pPr>
              <a:defRPr sz="2000"/>
            </a:lvl1pPr>
            <a:lvl2pPr>
              <a:defRPr sz="2000"/>
            </a:lvl2pPr>
            <a:lvl3pPr>
              <a:defRPr sz="1400"/>
            </a:lvl3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7C0BF0E-65B5-12FE-DC48-EC709E76AF45}"/>
              </a:ext>
            </a:extLst>
          </p:cNvPr>
          <p:cNvSpPr>
            <a:spLocks noGrp="1"/>
          </p:cNvSpPr>
          <p:nvPr>
            <p:ph idx="14"/>
          </p:nvPr>
        </p:nvSpPr>
        <p:spPr>
          <a:xfrm>
            <a:off x="6115309" y="2743200"/>
            <a:ext cx="2286000" cy="2971800"/>
          </a:xfrm>
        </p:spPr>
        <p:txBody>
          <a:bodyPr rIns="91440">
            <a:noAutofit/>
          </a:bodyPr>
          <a:lstStyle>
            <a:lvl1pPr>
              <a:defRPr sz="2000"/>
            </a:lvl1pPr>
            <a:lvl2pPr>
              <a:defRPr sz="2000"/>
            </a:lvl2pPr>
            <a:lvl3pPr>
              <a:defRPr sz="1400"/>
            </a:lvl3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2E2D100F-E613-E05C-7E84-8AD2B0CC3BCE}"/>
              </a:ext>
            </a:extLst>
          </p:cNvPr>
          <p:cNvSpPr>
            <a:spLocks noGrp="1"/>
          </p:cNvSpPr>
          <p:nvPr>
            <p:ph idx="15"/>
          </p:nvPr>
        </p:nvSpPr>
        <p:spPr>
          <a:xfrm>
            <a:off x="8928531" y="2743200"/>
            <a:ext cx="2286000" cy="2971800"/>
          </a:xfrm>
        </p:spPr>
        <p:txBody>
          <a:bodyPr rIns="91440">
            <a:noAutofit/>
          </a:bodyPr>
          <a:lstStyle>
            <a:lvl1pPr>
              <a:defRPr sz="2000"/>
            </a:lvl1pPr>
            <a:lvl2pPr>
              <a:defRPr sz="2000"/>
            </a:lvl2pPr>
            <a:lvl3pPr>
              <a:defRPr sz="1400"/>
            </a:lvl3p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1DF6EF9B-D91B-A790-7E3F-F3A91F7DC60C}"/>
              </a:ext>
            </a:extLst>
          </p:cNvPr>
          <p:cNvSpPr>
            <a:spLocks noGrp="1"/>
          </p:cNvSpPr>
          <p:nvPr>
            <p:ph type="title"/>
          </p:nvPr>
        </p:nvSpPr>
        <p:spPr/>
        <p:txBody>
          <a:bodyPr/>
          <a:lstStyle/>
          <a:p>
            <a:r>
              <a:rPr lang="en-US"/>
              <a:t>Click to edit Master title style</a:t>
            </a:r>
          </a:p>
        </p:txBody>
      </p:sp>
      <p:sp>
        <p:nvSpPr>
          <p:cNvPr id="9" name="Date Placeholder 8">
            <a:extLst>
              <a:ext uri="{FF2B5EF4-FFF2-40B4-BE49-F238E27FC236}">
                <a16:creationId xmlns:a16="http://schemas.microsoft.com/office/drawing/2014/main" id="{A0A02C78-A3DB-5800-28EB-3F574173D959}"/>
              </a:ext>
            </a:extLst>
          </p:cNvPr>
          <p:cNvSpPr>
            <a:spLocks noGrp="1"/>
          </p:cNvSpPr>
          <p:nvPr>
            <p:ph type="dt" sz="half" idx="16"/>
          </p:nvPr>
        </p:nvSpPr>
        <p:spPr/>
        <p:txBody>
          <a:bodyPr/>
          <a:lstStyle/>
          <a:p>
            <a:fld id="{14EE0036-E0D4-41AE-AA2C-AA4B15B6BFF8}" type="datetimeFigureOut">
              <a:rPr lang="en-US" smtClean="0"/>
              <a:t>11/18/2025</a:t>
            </a:fld>
            <a:endParaRPr lang="en-US"/>
          </a:p>
        </p:txBody>
      </p:sp>
      <p:sp>
        <p:nvSpPr>
          <p:cNvPr id="12" name="Footer Placeholder 11">
            <a:extLst>
              <a:ext uri="{FF2B5EF4-FFF2-40B4-BE49-F238E27FC236}">
                <a16:creationId xmlns:a16="http://schemas.microsoft.com/office/drawing/2014/main" id="{99020DD8-5138-60B0-8927-E3290F8DCF4B}"/>
              </a:ext>
            </a:extLst>
          </p:cNvPr>
          <p:cNvSpPr>
            <a:spLocks noGrp="1"/>
          </p:cNvSpPr>
          <p:nvPr>
            <p:ph type="ftr" sz="quarter" idx="17"/>
          </p:nvPr>
        </p:nvSpPr>
        <p:spPr/>
        <p:txBody>
          <a:bodyPr/>
          <a:lstStyle/>
          <a:p>
            <a:endParaRPr lang="en-US"/>
          </a:p>
        </p:txBody>
      </p:sp>
      <p:sp>
        <p:nvSpPr>
          <p:cNvPr id="13" name="Slide Number Placeholder 12">
            <a:extLst>
              <a:ext uri="{FF2B5EF4-FFF2-40B4-BE49-F238E27FC236}">
                <a16:creationId xmlns:a16="http://schemas.microsoft.com/office/drawing/2014/main" id="{36C33C27-922A-47CC-B8F3-34337534A303}"/>
              </a:ext>
            </a:extLst>
          </p:cNvPr>
          <p:cNvSpPr>
            <a:spLocks noGrp="1"/>
          </p:cNvSpPr>
          <p:nvPr>
            <p:ph type="sldNum" sz="quarter" idx="18"/>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348858112"/>
      </p:ext>
    </p:extLst>
  </p:cSld>
  <p:clrMapOvr>
    <a:masterClrMapping/>
  </p:clrMapOvr>
  <p:extLst>
    <p:ext uri="{DCECCB84-F9BA-43D5-87BE-67443E8EF086}">
      <p15:sldGuideLst xmlns:p15="http://schemas.microsoft.com/office/powerpoint/2012/main">
        <p15:guide id="4" pos="2088">
          <p15:clr>
            <a:srgbClr val="FBAE40"/>
          </p15:clr>
        </p15:guide>
        <p15:guide id="5" pos="5616">
          <p15:clr>
            <a:srgbClr val="FBAE40"/>
          </p15:clr>
        </p15:guide>
        <p15:guide id="6"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Quadrant Matrix">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24AB4ED-029D-869A-A8EB-D53AD87D64A4}"/>
              </a:ext>
            </a:extLst>
          </p:cNvPr>
          <p:cNvSpPr>
            <a:spLocks noGrp="1"/>
          </p:cNvSpPr>
          <p:nvPr>
            <p:ph idx="16"/>
          </p:nvPr>
        </p:nvSpPr>
        <p:spPr>
          <a:xfrm>
            <a:off x="6096000" y="1600200"/>
            <a:ext cx="5257800" cy="1920240"/>
          </a:xfrm>
        </p:spPr>
        <p:txBody>
          <a:bodyPr/>
          <a:lstStyle>
            <a:lvl1pPr>
              <a:spcBef>
                <a:spcPts val="267"/>
              </a:spcBef>
              <a:defRPr sz="2000"/>
            </a:lvl1pPr>
            <a:lvl2pPr>
              <a:spcBef>
                <a:spcPts val="267"/>
              </a:spcBef>
              <a:defRPr sz="2000"/>
            </a:lvl2pPr>
            <a:lvl3pPr>
              <a:spcBef>
                <a:spcPts val="267"/>
              </a:spcBef>
              <a:defRPr sz="1600"/>
            </a:lvl3pPr>
            <a:lvl4pPr>
              <a:spcBef>
                <a:spcPts val="267"/>
              </a:spcBef>
              <a:defRPr sz="1400"/>
            </a:lvl4pPr>
            <a:lvl5pPr>
              <a:spcBef>
                <a:spcPts val="267"/>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87220DB6-90C5-D9CE-7B74-0EC8A6760E13}"/>
              </a:ext>
            </a:extLst>
          </p:cNvPr>
          <p:cNvSpPr>
            <a:spLocks noGrp="1"/>
          </p:cNvSpPr>
          <p:nvPr>
            <p:ph idx="1"/>
          </p:nvPr>
        </p:nvSpPr>
        <p:spPr>
          <a:xfrm>
            <a:off x="496808" y="1600200"/>
            <a:ext cx="5257800" cy="1920240"/>
          </a:xfrm>
        </p:spPr>
        <p:txBody>
          <a:bodyPr/>
          <a:lstStyle>
            <a:lvl1pPr>
              <a:spcBef>
                <a:spcPts val="267"/>
              </a:spcBef>
              <a:defRPr sz="2000"/>
            </a:lvl1pPr>
            <a:lvl2pPr>
              <a:spcBef>
                <a:spcPts val="267"/>
              </a:spcBef>
              <a:defRPr sz="2000"/>
            </a:lvl2pPr>
            <a:lvl3pPr>
              <a:spcBef>
                <a:spcPts val="267"/>
              </a:spcBef>
              <a:defRPr sz="1600"/>
            </a:lvl3pPr>
            <a:lvl4pPr>
              <a:spcBef>
                <a:spcPts val="267"/>
              </a:spcBef>
              <a:defRPr sz="1400"/>
            </a:lvl4pPr>
            <a:lvl5pPr>
              <a:spcBef>
                <a:spcPts val="267"/>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10F0F632-DF62-1ECD-8B39-45D7750185EC}"/>
              </a:ext>
            </a:extLst>
          </p:cNvPr>
          <p:cNvSpPr>
            <a:spLocks noGrp="1"/>
          </p:cNvSpPr>
          <p:nvPr>
            <p:ph idx="17"/>
          </p:nvPr>
        </p:nvSpPr>
        <p:spPr>
          <a:xfrm>
            <a:off x="6096000" y="3867912"/>
            <a:ext cx="5257800" cy="1920240"/>
          </a:xfrm>
        </p:spPr>
        <p:txBody>
          <a:bodyPr>
            <a:noAutofit/>
          </a:bodyPr>
          <a:lstStyle>
            <a:lvl1pPr>
              <a:spcBef>
                <a:spcPts val="267"/>
              </a:spcBef>
              <a:defRPr sz="2000"/>
            </a:lvl1pPr>
            <a:lvl2pPr>
              <a:spcBef>
                <a:spcPts val="267"/>
              </a:spcBef>
              <a:defRPr sz="2000"/>
            </a:lvl2pPr>
            <a:lvl3pPr>
              <a:spcBef>
                <a:spcPts val="267"/>
              </a:spcBef>
              <a:defRPr sz="1600"/>
            </a:lvl3pPr>
            <a:lvl4pPr>
              <a:spcBef>
                <a:spcPts val="267"/>
              </a:spcBef>
              <a:defRPr sz="1400"/>
            </a:lvl4pPr>
            <a:lvl5pPr>
              <a:spcBef>
                <a:spcPts val="267"/>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C8FAB6C6-2D92-D95A-2CA8-1E3C2ED01978}"/>
              </a:ext>
            </a:extLst>
          </p:cNvPr>
          <p:cNvSpPr>
            <a:spLocks noGrp="1"/>
          </p:cNvSpPr>
          <p:nvPr>
            <p:ph idx="18"/>
          </p:nvPr>
        </p:nvSpPr>
        <p:spPr>
          <a:xfrm>
            <a:off x="496808" y="3867912"/>
            <a:ext cx="5257800" cy="1920240"/>
          </a:xfrm>
        </p:spPr>
        <p:txBody>
          <a:bodyPr>
            <a:noAutofit/>
          </a:bodyPr>
          <a:lstStyle>
            <a:lvl1pPr>
              <a:spcBef>
                <a:spcPts val="267"/>
              </a:spcBef>
              <a:defRPr sz="2000"/>
            </a:lvl1pPr>
            <a:lvl2pPr>
              <a:spcBef>
                <a:spcPts val="267"/>
              </a:spcBef>
              <a:defRPr sz="2000"/>
            </a:lvl2pPr>
            <a:lvl3pPr>
              <a:spcBef>
                <a:spcPts val="267"/>
              </a:spcBef>
              <a:defRPr sz="1600"/>
            </a:lvl3pPr>
            <a:lvl4pPr>
              <a:spcBef>
                <a:spcPts val="267"/>
              </a:spcBef>
              <a:defRPr sz="1400"/>
            </a:lvl4pPr>
            <a:lvl5pPr>
              <a:spcBef>
                <a:spcPts val="267"/>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8D52DA3B-5963-EEED-32A1-FDA7320200D1}"/>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F4C1B478-FF1D-9C48-E23B-35AB5A7C4693}"/>
              </a:ext>
            </a:extLst>
          </p:cNvPr>
          <p:cNvSpPr>
            <a:spLocks noGrp="1"/>
          </p:cNvSpPr>
          <p:nvPr>
            <p:ph type="dt" sz="half" idx="19"/>
          </p:nvPr>
        </p:nvSpPr>
        <p:spPr/>
        <p:txBody>
          <a:bodyPr/>
          <a:lstStyle/>
          <a:p>
            <a:fld id="{14EE0036-E0D4-41AE-AA2C-AA4B15B6BFF8}" type="datetimeFigureOut">
              <a:rPr lang="en-US" smtClean="0"/>
              <a:t>11/18/2025</a:t>
            </a:fld>
            <a:endParaRPr lang="en-US"/>
          </a:p>
        </p:txBody>
      </p:sp>
      <p:sp>
        <p:nvSpPr>
          <p:cNvPr id="9" name="Footer Placeholder 8">
            <a:extLst>
              <a:ext uri="{FF2B5EF4-FFF2-40B4-BE49-F238E27FC236}">
                <a16:creationId xmlns:a16="http://schemas.microsoft.com/office/drawing/2014/main" id="{BF554093-BA31-3D1C-269A-5511FB3D51F0}"/>
              </a:ext>
            </a:extLst>
          </p:cNvPr>
          <p:cNvSpPr>
            <a:spLocks noGrp="1"/>
          </p:cNvSpPr>
          <p:nvPr>
            <p:ph type="ftr" sz="quarter" idx="20"/>
          </p:nvPr>
        </p:nvSpPr>
        <p:spPr/>
        <p:txBody>
          <a:bodyPr/>
          <a:lstStyle/>
          <a:p>
            <a:endParaRPr lang="en-US"/>
          </a:p>
        </p:txBody>
      </p:sp>
      <p:sp>
        <p:nvSpPr>
          <p:cNvPr id="13" name="Slide Number Placeholder 12">
            <a:extLst>
              <a:ext uri="{FF2B5EF4-FFF2-40B4-BE49-F238E27FC236}">
                <a16:creationId xmlns:a16="http://schemas.microsoft.com/office/drawing/2014/main" id="{C83520AA-E274-D2B1-3295-5462DADA1EF9}"/>
              </a:ext>
            </a:extLst>
          </p:cNvPr>
          <p:cNvSpPr>
            <a:spLocks noGrp="1"/>
          </p:cNvSpPr>
          <p:nvPr>
            <p:ph type="sldNum" sz="quarter" idx="21"/>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268175254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Key Points">
    <p:bg>
      <p:bgRef idx="1001">
        <a:schemeClr val="bg1"/>
      </p:bgRef>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66CC7EB-257B-BC40-493F-73F18614A070}"/>
              </a:ext>
              <a:ext uri="{C183D7F6-B498-43B3-948B-1728B52AA6E4}">
                <adec:decorative xmlns:adec="http://schemas.microsoft.com/office/drawing/2017/decorative" val="1"/>
              </a:ext>
            </a:extLst>
          </p:cNvPr>
          <p:cNvSpPr/>
          <p:nvPr/>
        </p:nvSpPr>
        <p:spPr>
          <a:xfrm>
            <a:off x="304799" y="1219200"/>
            <a:ext cx="11582401" cy="4835236"/>
          </a:xfrm>
          <a:prstGeom prst="roundRect">
            <a:avLst>
              <a:gd name="adj" fmla="val 3686"/>
            </a:avLst>
          </a:prstGeom>
          <a:gradFill>
            <a:gsLst>
              <a:gs pos="7000">
                <a:schemeClr val="accent6">
                  <a:lumMod val="20000"/>
                  <a:lumOff val="80000"/>
                  <a:alpha val="45000"/>
                </a:schemeClr>
              </a:gs>
              <a:gs pos="31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1">
            <a:extLst>
              <a:ext uri="{FF2B5EF4-FFF2-40B4-BE49-F238E27FC236}">
                <a16:creationId xmlns:a16="http://schemas.microsoft.com/office/drawing/2014/main" id="{06DB3CC2-C434-4D76-B25F-8CAB5C8ADCDC}"/>
              </a:ext>
            </a:extLst>
          </p:cNvPr>
          <p:cNvSpPr>
            <a:spLocks noGrp="1"/>
          </p:cNvSpPr>
          <p:nvPr>
            <p:ph type="body" sz="quarter" idx="20" hasCustomPrompt="1"/>
          </p:nvPr>
        </p:nvSpPr>
        <p:spPr>
          <a:xfrm>
            <a:off x="856374" y="3496743"/>
            <a:ext cx="2514600" cy="1484933"/>
          </a:xfrm>
        </p:spPr>
        <p:txBody>
          <a:bodyPr/>
          <a:lstStyle>
            <a:lvl1pPr algn="ctr">
              <a:spcBef>
                <a:spcPts val="0"/>
              </a:spcBef>
              <a:spcAft>
                <a:spcPts val="300"/>
              </a:spcAft>
              <a:defRPr sz="28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23" name="Text Placeholder 21">
            <a:extLst>
              <a:ext uri="{FF2B5EF4-FFF2-40B4-BE49-F238E27FC236}">
                <a16:creationId xmlns:a16="http://schemas.microsoft.com/office/drawing/2014/main" id="{EBF7E346-112F-55BC-6F6B-89AA4BD2A451}"/>
              </a:ext>
            </a:extLst>
          </p:cNvPr>
          <p:cNvSpPr>
            <a:spLocks noGrp="1"/>
          </p:cNvSpPr>
          <p:nvPr>
            <p:ph type="body" sz="quarter" idx="21" hasCustomPrompt="1"/>
          </p:nvPr>
        </p:nvSpPr>
        <p:spPr>
          <a:xfrm>
            <a:off x="4838699" y="2863805"/>
            <a:ext cx="2514600" cy="1484933"/>
          </a:xfrm>
        </p:spPr>
        <p:txBody>
          <a:bodyPr/>
          <a:lstStyle>
            <a:lvl1pPr algn="ctr">
              <a:spcBef>
                <a:spcPts val="0"/>
              </a:spcBef>
              <a:spcAft>
                <a:spcPts val="300"/>
              </a:spcAft>
              <a:defRPr sz="28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24" name="Text Placeholder 21">
            <a:extLst>
              <a:ext uri="{FF2B5EF4-FFF2-40B4-BE49-F238E27FC236}">
                <a16:creationId xmlns:a16="http://schemas.microsoft.com/office/drawing/2014/main" id="{606EED62-93A3-DD14-D7F8-F0E4566BD45A}"/>
              </a:ext>
            </a:extLst>
          </p:cNvPr>
          <p:cNvSpPr>
            <a:spLocks noGrp="1"/>
          </p:cNvSpPr>
          <p:nvPr>
            <p:ph type="body" sz="quarter" idx="22" hasCustomPrompt="1"/>
          </p:nvPr>
        </p:nvSpPr>
        <p:spPr>
          <a:xfrm>
            <a:off x="8820587" y="3496743"/>
            <a:ext cx="2514600" cy="1484933"/>
          </a:xfrm>
        </p:spPr>
        <p:txBody>
          <a:bodyPr/>
          <a:lstStyle>
            <a:lvl1pPr algn="ctr">
              <a:spcBef>
                <a:spcPts val="0"/>
              </a:spcBef>
              <a:spcAft>
                <a:spcPts val="300"/>
              </a:spcAft>
              <a:defRPr sz="28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4" name="Title 3">
            <a:extLst>
              <a:ext uri="{FF2B5EF4-FFF2-40B4-BE49-F238E27FC236}">
                <a16:creationId xmlns:a16="http://schemas.microsoft.com/office/drawing/2014/main" id="{E467F00A-F39C-9F9F-B8B8-691A4D4F2C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86DE00-EF08-0A65-22E2-25512A10DBBD}"/>
              </a:ext>
            </a:extLst>
          </p:cNvPr>
          <p:cNvSpPr>
            <a:spLocks noGrp="1"/>
          </p:cNvSpPr>
          <p:nvPr>
            <p:ph type="dt" sz="half" idx="23"/>
          </p:nvPr>
        </p:nvSpPr>
        <p:spPr/>
        <p:txBody>
          <a:bodyPr/>
          <a:lstStyle/>
          <a:p>
            <a:fld id="{14EE0036-E0D4-41AE-AA2C-AA4B15B6BFF8}" type="datetimeFigureOut">
              <a:rPr lang="en-US" smtClean="0"/>
              <a:t>11/18/2025</a:t>
            </a:fld>
            <a:endParaRPr lang="en-US"/>
          </a:p>
        </p:txBody>
      </p:sp>
      <p:sp>
        <p:nvSpPr>
          <p:cNvPr id="5" name="Footer Placeholder 4">
            <a:extLst>
              <a:ext uri="{FF2B5EF4-FFF2-40B4-BE49-F238E27FC236}">
                <a16:creationId xmlns:a16="http://schemas.microsoft.com/office/drawing/2014/main" id="{415B2205-8483-B0D0-8924-892A855C5B53}"/>
              </a:ext>
            </a:extLst>
          </p:cNvPr>
          <p:cNvSpPr>
            <a:spLocks noGrp="1"/>
          </p:cNvSpPr>
          <p:nvPr>
            <p:ph type="ftr" sz="quarter" idx="24"/>
          </p:nvPr>
        </p:nvSpPr>
        <p:spPr/>
        <p:txBody>
          <a:bodyPr/>
          <a:lstStyle/>
          <a:p>
            <a:endParaRPr lang="en-US"/>
          </a:p>
        </p:txBody>
      </p:sp>
      <p:sp>
        <p:nvSpPr>
          <p:cNvPr id="6" name="Slide Number Placeholder 5">
            <a:extLst>
              <a:ext uri="{FF2B5EF4-FFF2-40B4-BE49-F238E27FC236}">
                <a16:creationId xmlns:a16="http://schemas.microsoft.com/office/drawing/2014/main" id="{E4444BD0-D3F6-1F1B-2DA7-EA224C513AE7}"/>
              </a:ext>
            </a:extLst>
          </p:cNvPr>
          <p:cNvSpPr>
            <a:spLocks noGrp="1"/>
          </p:cNvSpPr>
          <p:nvPr>
            <p:ph type="sldNum" sz="quarter" idx="25"/>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95803594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ur Key Points">
    <p:bg>
      <p:bgRef idx="1001">
        <a:schemeClr val="bg1"/>
      </p:bgRef>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0F111FC-13BB-D04C-DED2-7137BEFE1103}"/>
              </a:ext>
              <a:ext uri="{C183D7F6-B498-43B3-948B-1728B52AA6E4}">
                <adec:decorative xmlns:adec="http://schemas.microsoft.com/office/drawing/2017/decorative" val="1"/>
              </a:ext>
            </a:extLst>
          </p:cNvPr>
          <p:cNvSpPr/>
          <p:nvPr/>
        </p:nvSpPr>
        <p:spPr>
          <a:xfrm>
            <a:off x="304799" y="1219200"/>
            <a:ext cx="11582401" cy="4572000"/>
          </a:xfrm>
          <a:prstGeom prst="roundRect">
            <a:avLst>
              <a:gd name="adj" fmla="val 3686"/>
            </a:avLst>
          </a:prstGeom>
          <a:gradFill>
            <a:gsLst>
              <a:gs pos="7000">
                <a:schemeClr val="accent6">
                  <a:lumMod val="20000"/>
                  <a:lumOff val="80000"/>
                  <a:alpha val="45000"/>
                </a:schemeClr>
              </a:gs>
              <a:gs pos="31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21">
            <a:extLst>
              <a:ext uri="{FF2B5EF4-FFF2-40B4-BE49-F238E27FC236}">
                <a16:creationId xmlns:a16="http://schemas.microsoft.com/office/drawing/2014/main" id="{A9A2CBB6-4318-5A10-F125-9CF141A15398}"/>
              </a:ext>
            </a:extLst>
          </p:cNvPr>
          <p:cNvSpPr>
            <a:spLocks noGrp="1"/>
          </p:cNvSpPr>
          <p:nvPr>
            <p:ph type="body" sz="quarter" idx="20" hasCustomPrompt="1"/>
          </p:nvPr>
        </p:nvSpPr>
        <p:spPr>
          <a:xfrm>
            <a:off x="495299" y="2056263"/>
            <a:ext cx="2286000" cy="2082800"/>
          </a:xfrm>
        </p:spPr>
        <p:txBody>
          <a:bodyPr/>
          <a:lstStyle>
            <a:lvl1pPr algn="ctr">
              <a:spcBef>
                <a:spcPts val="0"/>
              </a:spcBef>
              <a:spcAft>
                <a:spcPts val="300"/>
              </a:spcAft>
              <a:defRPr sz="28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79" name="Text Placeholder 21">
            <a:extLst>
              <a:ext uri="{FF2B5EF4-FFF2-40B4-BE49-F238E27FC236}">
                <a16:creationId xmlns:a16="http://schemas.microsoft.com/office/drawing/2014/main" id="{EB50933C-2179-7AA4-0BF2-2399F0E5EF1E}"/>
              </a:ext>
            </a:extLst>
          </p:cNvPr>
          <p:cNvSpPr>
            <a:spLocks noGrp="1"/>
          </p:cNvSpPr>
          <p:nvPr>
            <p:ph type="body" sz="quarter" idx="21" hasCustomPrompt="1"/>
          </p:nvPr>
        </p:nvSpPr>
        <p:spPr>
          <a:xfrm>
            <a:off x="3467100" y="2056263"/>
            <a:ext cx="2286000" cy="2082800"/>
          </a:xfrm>
        </p:spPr>
        <p:txBody>
          <a:bodyPr/>
          <a:lstStyle>
            <a:lvl1pPr algn="ctr">
              <a:spcBef>
                <a:spcPts val="0"/>
              </a:spcBef>
              <a:spcAft>
                <a:spcPts val="300"/>
              </a:spcAft>
              <a:defRPr sz="28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80" name="Text Placeholder 21">
            <a:extLst>
              <a:ext uri="{FF2B5EF4-FFF2-40B4-BE49-F238E27FC236}">
                <a16:creationId xmlns:a16="http://schemas.microsoft.com/office/drawing/2014/main" id="{A2F8A60F-8076-C3A6-6B75-EB1DF56C00F7}"/>
              </a:ext>
            </a:extLst>
          </p:cNvPr>
          <p:cNvSpPr>
            <a:spLocks noGrp="1"/>
          </p:cNvSpPr>
          <p:nvPr>
            <p:ph type="body" sz="quarter" idx="22" hasCustomPrompt="1"/>
          </p:nvPr>
        </p:nvSpPr>
        <p:spPr>
          <a:xfrm>
            <a:off x="6438901" y="2056263"/>
            <a:ext cx="2286000" cy="2082800"/>
          </a:xfrm>
        </p:spPr>
        <p:txBody>
          <a:bodyPr/>
          <a:lstStyle>
            <a:lvl1pPr algn="ctr">
              <a:spcBef>
                <a:spcPts val="0"/>
              </a:spcBef>
              <a:spcAft>
                <a:spcPts val="300"/>
              </a:spcAft>
              <a:defRPr sz="28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81" name="Text Placeholder 21">
            <a:extLst>
              <a:ext uri="{FF2B5EF4-FFF2-40B4-BE49-F238E27FC236}">
                <a16:creationId xmlns:a16="http://schemas.microsoft.com/office/drawing/2014/main" id="{AB49E9FE-9E54-970D-9000-37F82952ECF5}"/>
              </a:ext>
            </a:extLst>
          </p:cNvPr>
          <p:cNvSpPr>
            <a:spLocks noGrp="1"/>
          </p:cNvSpPr>
          <p:nvPr>
            <p:ph type="body" sz="quarter" idx="23" hasCustomPrompt="1"/>
          </p:nvPr>
        </p:nvSpPr>
        <p:spPr>
          <a:xfrm>
            <a:off x="9410701" y="2056263"/>
            <a:ext cx="2286000" cy="2082800"/>
          </a:xfrm>
        </p:spPr>
        <p:txBody>
          <a:bodyPr/>
          <a:lstStyle>
            <a:lvl1pPr algn="ctr">
              <a:spcBef>
                <a:spcPts val="0"/>
              </a:spcBef>
              <a:spcAft>
                <a:spcPts val="300"/>
              </a:spcAft>
              <a:defRPr sz="28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6" name="Text Placeholder 5">
            <a:extLst>
              <a:ext uri="{FF2B5EF4-FFF2-40B4-BE49-F238E27FC236}">
                <a16:creationId xmlns:a16="http://schemas.microsoft.com/office/drawing/2014/main" id="{355DD444-B91B-28B1-130A-5EB72BBCA8F2}"/>
              </a:ext>
            </a:extLst>
          </p:cNvPr>
          <p:cNvSpPr>
            <a:spLocks noGrp="1"/>
          </p:cNvSpPr>
          <p:nvPr>
            <p:ph type="body" sz="quarter" idx="13"/>
          </p:nvPr>
        </p:nvSpPr>
        <p:spPr>
          <a:xfrm>
            <a:off x="1426233" y="4727275"/>
            <a:ext cx="9368287" cy="914400"/>
          </a:xfrm>
        </p:spPr>
        <p:txBody>
          <a:bodyPr wrap="square" anchor="ctr" anchorCtr="0">
            <a:noAutofit/>
          </a:bodyPr>
          <a:lstStyle>
            <a:lvl1pPr algn="ctr">
              <a:defRPr sz="2800" b="1">
                <a:solidFill>
                  <a:schemeClr val="accent1"/>
                </a:solidFill>
                <a:latin typeface="+mj-lt"/>
              </a:defRPr>
            </a:lvl1pPr>
            <a:lvl2pPr marL="0" indent="0" algn="ctr">
              <a:spcBef>
                <a:spcPts val="0"/>
              </a:spcBef>
              <a:buNone/>
              <a:defRPr sz="2000">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5" name="Title 4">
            <a:extLst>
              <a:ext uri="{FF2B5EF4-FFF2-40B4-BE49-F238E27FC236}">
                <a16:creationId xmlns:a16="http://schemas.microsoft.com/office/drawing/2014/main" id="{A30029FE-E367-F55B-2DDA-F84B08947BEB}"/>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D45EE1B2-C30D-BAE6-7DFF-33CAE33EDBAB}"/>
              </a:ext>
            </a:extLst>
          </p:cNvPr>
          <p:cNvSpPr>
            <a:spLocks noGrp="1"/>
          </p:cNvSpPr>
          <p:nvPr>
            <p:ph type="dt" sz="half" idx="24"/>
          </p:nvPr>
        </p:nvSpPr>
        <p:spPr/>
        <p:txBody>
          <a:bodyPr/>
          <a:lstStyle/>
          <a:p>
            <a:fld id="{14EE0036-E0D4-41AE-AA2C-AA4B15B6BFF8}" type="datetimeFigureOut">
              <a:rPr lang="en-US" smtClean="0"/>
              <a:t>11/18/2025</a:t>
            </a:fld>
            <a:endParaRPr lang="en-US"/>
          </a:p>
        </p:txBody>
      </p:sp>
      <p:sp>
        <p:nvSpPr>
          <p:cNvPr id="3" name="Footer Placeholder 2">
            <a:extLst>
              <a:ext uri="{FF2B5EF4-FFF2-40B4-BE49-F238E27FC236}">
                <a16:creationId xmlns:a16="http://schemas.microsoft.com/office/drawing/2014/main" id="{BCFAACEB-6DEA-91FB-C2AB-D4940BC83AA3}"/>
              </a:ext>
            </a:extLst>
          </p:cNvPr>
          <p:cNvSpPr>
            <a:spLocks noGrp="1"/>
          </p:cNvSpPr>
          <p:nvPr>
            <p:ph type="ftr" sz="quarter" idx="25"/>
          </p:nvPr>
        </p:nvSpPr>
        <p:spPr/>
        <p:txBody>
          <a:bodyPr/>
          <a:lstStyle/>
          <a:p>
            <a:endParaRPr lang="en-US"/>
          </a:p>
        </p:txBody>
      </p:sp>
      <p:sp>
        <p:nvSpPr>
          <p:cNvPr id="7" name="Slide Number Placeholder 6">
            <a:extLst>
              <a:ext uri="{FF2B5EF4-FFF2-40B4-BE49-F238E27FC236}">
                <a16:creationId xmlns:a16="http://schemas.microsoft.com/office/drawing/2014/main" id="{7E00A0FA-D545-768A-A117-665C23FB189F}"/>
              </a:ext>
            </a:extLst>
          </p:cNvPr>
          <p:cNvSpPr>
            <a:spLocks noGrp="1"/>
          </p:cNvSpPr>
          <p:nvPr>
            <p:ph type="sldNum" sz="quarter" idx="26"/>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266619141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ive Key Points">
    <p:bg>
      <p:bgRef idx="1001">
        <a:schemeClr val="bg1"/>
      </p:bgRef>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6342A13-7A4E-D787-EEF4-824F947851DC}"/>
              </a:ext>
              <a:ext uri="{C183D7F6-B498-43B3-948B-1728B52AA6E4}">
                <adec:decorative xmlns:adec="http://schemas.microsoft.com/office/drawing/2017/decorative" val="1"/>
              </a:ext>
            </a:extLst>
          </p:cNvPr>
          <p:cNvSpPr/>
          <p:nvPr/>
        </p:nvSpPr>
        <p:spPr>
          <a:xfrm>
            <a:off x="304799" y="1219200"/>
            <a:ext cx="11582401" cy="4572000"/>
          </a:xfrm>
          <a:prstGeom prst="roundRect">
            <a:avLst>
              <a:gd name="adj" fmla="val 3686"/>
            </a:avLst>
          </a:prstGeom>
          <a:gradFill>
            <a:gsLst>
              <a:gs pos="7000">
                <a:schemeClr val="accent6">
                  <a:lumMod val="20000"/>
                  <a:lumOff val="80000"/>
                  <a:alpha val="45000"/>
                </a:schemeClr>
              </a:gs>
              <a:gs pos="31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21">
            <a:extLst>
              <a:ext uri="{FF2B5EF4-FFF2-40B4-BE49-F238E27FC236}">
                <a16:creationId xmlns:a16="http://schemas.microsoft.com/office/drawing/2014/main" id="{A9A2CBB6-4318-5A10-F125-9CF141A15398}"/>
              </a:ext>
            </a:extLst>
          </p:cNvPr>
          <p:cNvSpPr>
            <a:spLocks noGrp="1"/>
          </p:cNvSpPr>
          <p:nvPr>
            <p:ph type="body" sz="quarter" idx="20" hasCustomPrompt="1"/>
          </p:nvPr>
        </p:nvSpPr>
        <p:spPr>
          <a:xfrm>
            <a:off x="495300" y="2056263"/>
            <a:ext cx="1871877" cy="2082800"/>
          </a:xfrm>
        </p:spPr>
        <p:txBody>
          <a:bodyPr/>
          <a:lstStyle>
            <a:lvl1pPr algn="ctr">
              <a:spcBef>
                <a:spcPts val="0"/>
              </a:spcBef>
              <a:spcAft>
                <a:spcPts val="300"/>
              </a:spcAft>
              <a:defRPr sz="28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79" name="Text Placeholder 21">
            <a:extLst>
              <a:ext uri="{FF2B5EF4-FFF2-40B4-BE49-F238E27FC236}">
                <a16:creationId xmlns:a16="http://schemas.microsoft.com/office/drawing/2014/main" id="{EB50933C-2179-7AA4-0BF2-2399F0E5EF1E}"/>
              </a:ext>
            </a:extLst>
          </p:cNvPr>
          <p:cNvSpPr>
            <a:spLocks noGrp="1"/>
          </p:cNvSpPr>
          <p:nvPr>
            <p:ph type="body" sz="quarter" idx="21" hasCustomPrompt="1"/>
          </p:nvPr>
        </p:nvSpPr>
        <p:spPr>
          <a:xfrm>
            <a:off x="2817686" y="2056263"/>
            <a:ext cx="1871877" cy="2082800"/>
          </a:xfrm>
        </p:spPr>
        <p:txBody>
          <a:bodyPr/>
          <a:lstStyle>
            <a:lvl1pPr algn="ctr">
              <a:spcBef>
                <a:spcPts val="0"/>
              </a:spcBef>
              <a:spcAft>
                <a:spcPts val="300"/>
              </a:spcAft>
              <a:defRPr sz="28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80" name="Text Placeholder 21">
            <a:extLst>
              <a:ext uri="{FF2B5EF4-FFF2-40B4-BE49-F238E27FC236}">
                <a16:creationId xmlns:a16="http://schemas.microsoft.com/office/drawing/2014/main" id="{A2F8A60F-8076-C3A6-6B75-EB1DF56C00F7}"/>
              </a:ext>
            </a:extLst>
          </p:cNvPr>
          <p:cNvSpPr>
            <a:spLocks noGrp="1"/>
          </p:cNvSpPr>
          <p:nvPr>
            <p:ph type="body" sz="quarter" idx="22" hasCustomPrompt="1"/>
          </p:nvPr>
        </p:nvSpPr>
        <p:spPr>
          <a:xfrm>
            <a:off x="5164938" y="2056263"/>
            <a:ext cx="1871877" cy="2082800"/>
          </a:xfrm>
        </p:spPr>
        <p:txBody>
          <a:bodyPr/>
          <a:lstStyle>
            <a:lvl1pPr algn="ctr">
              <a:spcBef>
                <a:spcPts val="0"/>
              </a:spcBef>
              <a:spcAft>
                <a:spcPts val="300"/>
              </a:spcAft>
              <a:defRPr sz="28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81" name="Text Placeholder 21">
            <a:extLst>
              <a:ext uri="{FF2B5EF4-FFF2-40B4-BE49-F238E27FC236}">
                <a16:creationId xmlns:a16="http://schemas.microsoft.com/office/drawing/2014/main" id="{AB49E9FE-9E54-970D-9000-37F82952ECF5}"/>
              </a:ext>
            </a:extLst>
          </p:cNvPr>
          <p:cNvSpPr>
            <a:spLocks noGrp="1"/>
          </p:cNvSpPr>
          <p:nvPr>
            <p:ph type="body" sz="quarter" idx="23" hasCustomPrompt="1"/>
          </p:nvPr>
        </p:nvSpPr>
        <p:spPr>
          <a:xfrm>
            <a:off x="7512190" y="2056263"/>
            <a:ext cx="1871877" cy="2082800"/>
          </a:xfrm>
        </p:spPr>
        <p:txBody>
          <a:bodyPr/>
          <a:lstStyle>
            <a:lvl1pPr algn="ctr">
              <a:spcBef>
                <a:spcPts val="0"/>
              </a:spcBef>
              <a:spcAft>
                <a:spcPts val="300"/>
              </a:spcAft>
              <a:defRPr sz="28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82" name="Text Placeholder 21">
            <a:extLst>
              <a:ext uri="{FF2B5EF4-FFF2-40B4-BE49-F238E27FC236}">
                <a16:creationId xmlns:a16="http://schemas.microsoft.com/office/drawing/2014/main" id="{EC7F5D4A-98CF-2CB0-43A7-B92FA67C1A47}"/>
              </a:ext>
            </a:extLst>
          </p:cNvPr>
          <p:cNvSpPr>
            <a:spLocks noGrp="1"/>
          </p:cNvSpPr>
          <p:nvPr>
            <p:ph type="body" sz="quarter" idx="24" hasCustomPrompt="1"/>
          </p:nvPr>
        </p:nvSpPr>
        <p:spPr>
          <a:xfrm>
            <a:off x="9859444" y="2056263"/>
            <a:ext cx="1871877" cy="2082800"/>
          </a:xfrm>
        </p:spPr>
        <p:txBody>
          <a:bodyPr/>
          <a:lstStyle>
            <a:lvl1pPr algn="ctr">
              <a:spcBef>
                <a:spcPts val="0"/>
              </a:spcBef>
              <a:spcAft>
                <a:spcPts val="300"/>
              </a:spcAft>
              <a:defRPr sz="2800" b="1">
                <a:solidFill>
                  <a:schemeClr val="accent1"/>
                </a:solidFill>
                <a:latin typeface="+mj-lt"/>
              </a:defRPr>
            </a:lvl1pPr>
            <a:lvl2pPr marL="0" indent="0" algn="ctr">
              <a:spcBef>
                <a:spcPts val="0"/>
              </a:spcBef>
              <a:spcAft>
                <a:spcPts val="300"/>
              </a:spcAft>
              <a:buNone/>
              <a:defRPr sz="1800"/>
            </a:lvl2pPr>
          </a:lstStyle>
          <a:p>
            <a:pPr lvl="0"/>
            <a:r>
              <a:rPr lang="en-US" dirty="0"/>
              <a:t>Level 1</a:t>
            </a:r>
          </a:p>
          <a:p>
            <a:pPr lvl="1"/>
            <a:r>
              <a:rPr lang="en-US" dirty="0"/>
              <a:t>Level 2</a:t>
            </a:r>
          </a:p>
        </p:txBody>
      </p:sp>
      <p:sp>
        <p:nvSpPr>
          <p:cNvPr id="6" name="Text Placeholder 5">
            <a:extLst>
              <a:ext uri="{FF2B5EF4-FFF2-40B4-BE49-F238E27FC236}">
                <a16:creationId xmlns:a16="http://schemas.microsoft.com/office/drawing/2014/main" id="{355DD444-B91B-28B1-130A-5EB72BBCA8F2}"/>
              </a:ext>
            </a:extLst>
          </p:cNvPr>
          <p:cNvSpPr>
            <a:spLocks noGrp="1"/>
          </p:cNvSpPr>
          <p:nvPr>
            <p:ph type="body" sz="quarter" idx="13"/>
          </p:nvPr>
        </p:nvSpPr>
        <p:spPr>
          <a:xfrm>
            <a:off x="1426233" y="4727275"/>
            <a:ext cx="9368287" cy="914400"/>
          </a:xfrm>
        </p:spPr>
        <p:txBody>
          <a:bodyPr wrap="square" anchor="ctr" anchorCtr="0">
            <a:noAutofit/>
          </a:bodyPr>
          <a:lstStyle>
            <a:lvl1pPr algn="ctr">
              <a:defRPr sz="3200" b="1">
                <a:solidFill>
                  <a:schemeClr val="accent1"/>
                </a:solidFill>
                <a:latin typeface="+mj-lt"/>
              </a:defRPr>
            </a:lvl1pPr>
            <a:lvl2pPr marL="0" indent="0" algn="ctr">
              <a:spcBef>
                <a:spcPts val="0"/>
              </a:spcBef>
              <a:buNone/>
              <a:defRPr sz="2400">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5" name="Date Placeholder 4">
            <a:extLst>
              <a:ext uri="{FF2B5EF4-FFF2-40B4-BE49-F238E27FC236}">
                <a16:creationId xmlns:a16="http://schemas.microsoft.com/office/drawing/2014/main" id="{EA08B513-9195-DFBB-DB84-BAAFF1504FD0}"/>
              </a:ext>
            </a:extLst>
          </p:cNvPr>
          <p:cNvSpPr>
            <a:spLocks noGrp="1"/>
          </p:cNvSpPr>
          <p:nvPr>
            <p:ph type="dt" sz="half" idx="25"/>
          </p:nvPr>
        </p:nvSpPr>
        <p:spPr/>
        <p:txBody>
          <a:bodyPr/>
          <a:lstStyle/>
          <a:p>
            <a:fld id="{14EE0036-E0D4-41AE-AA2C-AA4B15B6BFF8}" type="datetimeFigureOut">
              <a:rPr lang="en-US" smtClean="0"/>
              <a:t>11/18/2025</a:t>
            </a:fld>
            <a:endParaRPr lang="en-US"/>
          </a:p>
        </p:txBody>
      </p:sp>
      <p:sp>
        <p:nvSpPr>
          <p:cNvPr id="7" name="Footer Placeholder 6">
            <a:extLst>
              <a:ext uri="{FF2B5EF4-FFF2-40B4-BE49-F238E27FC236}">
                <a16:creationId xmlns:a16="http://schemas.microsoft.com/office/drawing/2014/main" id="{B2063EC1-BACD-7A94-9101-3DFBB78EF787}"/>
              </a:ext>
            </a:extLst>
          </p:cNvPr>
          <p:cNvSpPr>
            <a:spLocks noGrp="1"/>
          </p:cNvSpPr>
          <p:nvPr>
            <p:ph type="ftr" sz="quarter" idx="26"/>
          </p:nvPr>
        </p:nvSpPr>
        <p:spPr/>
        <p:txBody>
          <a:bodyPr/>
          <a:lstStyle/>
          <a:p>
            <a:endParaRPr lang="en-US"/>
          </a:p>
        </p:txBody>
      </p:sp>
      <p:sp>
        <p:nvSpPr>
          <p:cNvPr id="8" name="Slide Number Placeholder 7">
            <a:extLst>
              <a:ext uri="{FF2B5EF4-FFF2-40B4-BE49-F238E27FC236}">
                <a16:creationId xmlns:a16="http://schemas.microsoft.com/office/drawing/2014/main" id="{E5515B4F-FAC2-F710-F87C-7B1BF91D78BD}"/>
              </a:ext>
            </a:extLst>
          </p:cNvPr>
          <p:cNvSpPr>
            <a:spLocks noGrp="1"/>
          </p:cNvSpPr>
          <p:nvPr>
            <p:ph type="sldNum" sz="quarter" idx="27"/>
          </p:nvPr>
        </p:nvSpPr>
        <p:spPr/>
        <p:txBody>
          <a:bodyPr/>
          <a:lstStyle/>
          <a:p>
            <a:fld id="{1EFF9C2F-A4DD-460C-B92A-E6C251109F33}" type="slidenum">
              <a:rPr lang="en-US" smtClean="0"/>
              <a:t>‹#›</a:t>
            </a:fld>
            <a:endParaRPr lang="en-US"/>
          </a:p>
        </p:txBody>
      </p:sp>
      <p:sp>
        <p:nvSpPr>
          <p:cNvPr id="9" name="Title 8">
            <a:extLst>
              <a:ext uri="{FF2B5EF4-FFF2-40B4-BE49-F238E27FC236}">
                <a16:creationId xmlns:a16="http://schemas.microsoft.com/office/drawing/2014/main" id="{AD2A5FC3-3B4D-9620-6B80-62E7386239C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39532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x Content with Icons">
    <p:bg>
      <p:bgRef idx="1001">
        <a:schemeClr val="bg1"/>
      </p:bgRef>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FE906BD-E8D4-C649-2A42-79349527CA4D}"/>
              </a:ext>
            </a:extLst>
          </p:cNvPr>
          <p:cNvSpPr/>
          <p:nvPr/>
        </p:nvSpPr>
        <p:spPr>
          <a:xfrm>
            <a:off x="304799" y="1219200"/>
            <a:ext cx="5580371" cy="1371600"/>
          </a:xfrm>
          <a:prstGeom prst="roundRect">
            <a:avLst>
              <a:gd name="adj" fmla="val 11284"/>
            </a:avLst>
          </a:prstGeom>
          <a:gradFill>
            <a:gsLst>
              <a:gs pos="0">
                <a:schemeClr val="accent1">
                  <a:lumMod val="20000"/>
                  <a:lumOff val="80000"/>
                  <a:alpha val="33000"/>
                </a:schemeClr>
              </a:gs>
              <a:gs pos="61000">
                <a:schemeClr val="bg1">
                  <a:alpha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Rectangle: Rounded Corners 31">
            <a:extLst>
              <a:ext uri="{FF2B5EF4-FFF2-40B4-BE49-F238E27FC236}">
                <a16:creationId xmlns:a16="http://schemas.microsoft.com/office/drawing/2014/main" id="{6EBB1A08-2485-2AD0-31B3-6155C2252F77}"/>
              </a:ext>
            </a:extLst>
          </p:cNvPr>
          <p:cNvSpPr/>
          <p:nvPr/>
        </p:nvSpPr>
        <p:spPr>
          <a:xfrm>
            <a:off x="304799" y="2779720"/>
            <a:ext cx="5580371" cy="1371600"/>
          </a:xfrm>
          <a:prstGeom prst="roundRect">
            <a:avLst>
              <a:gd name="adj" fmla="val 11284"/>
            </a:avLst>
          </a:prstGeom>
          <a:gradFill>
            <a:gsLst>
              <a:gs pos="0">
                <a:schemeClr val="accent1">
                  <a:lumMod val="20000"/>
                  <a:lumOff val="80000"/>
                  <a:alpha val="33000"/>
                </a:schemeClr>
              </a:gs>
              <a:gs pos="61000">
                <a:schemeClr val="bg1">
                  <a:alpha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Rectangle: Rounded Corners 32">
            <a:extLst>
              <a:ext uri="{FF2B5EF4-FFF2-40B4-BE49-F238E27FC236}">
                <a16:creationId xmlns:a16="http://schemas.microsoft.com/office/drawing/2014/main" id="{BB7291DC-2101-6D5B-21F1-B6B87C0EC8E9}"/>
              </a:ext>
            </a:extLst>
          </p:cNvPr>
          <p:cNvSpPr/>
          <p:nvPr/>
        </p:nvSpPr>
        <p:spPr>
          <a:xfrm>
            <a:off x="304799" y="4347861"/>
            <a:ext cx="5580371" cy="1371600"/>
          </a:xfrm>
          <a:prstGeom prst="roundRect">
            <a:avLst>
              <a:gd name="adj" fmla="val 11284"/>
            </a:avLst>
          </a:prstGeom>
          <a:gradFill>
            <a:gsLst>
              <a:gs pos="0">
                <a:schemeClr val="accent1">
                  <a:lumMod val="20000"/>
                  <a:lumOff val="80000"/>
                  <a:alpha val="33000"/>
                </a:schemeClr>
              </a:gs>
              <a:gs pos="61000">
                <a:schemeClr val="bg1">
                  <a:alpha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Rectangle: Rounded Corners 33">
            <a:extLst>
              <a:ext uri="{FF2B5EF4-FFF2-40B4-BE49-F238E27FC236}">
                <a16:creationId xmlns:a16="http://schemas.microsoft.com/office/drawing/2014/main" id="{B0A32836-A695-9944-55D3-CF97195965FC}"/>
              </a:ext>
            </a:extLst>
          </p:cNvPr>
          <p:cNvSpPr/>
          <p:nvPr/>
        </p:nvSpPr>
        <p:spPr>
          <a:xfrm>
            <a:off x="6306830" y="1219200"/>
            <a:ext cx="5580371" cy="1371600"/>
          </a:xfrm>
          <a:prstGeom prst="roundRect">
            <a:avLst>
              <a:gd name="adj" fmla="val 11284"/>
            </a:avLst>
          </a:prstGeom>
          <a:gradFill>
            <a:gsLst>
              <a:gs pos="0">
                <a:schemeClr val="accent1">
                  <a:lumMod val="20000"/>
                  <a:lumOff val="80000"/>
                  <a:alpha val="33000"/>
                </a:schemeClr>
              </a:gs>
              <a:gs pos="61000">
                <a:schemeClr val="bg1">
                  <a:alpha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0B7A92CF-625F-A6D9-2DF1-F29872055E53}"/>
              </a:ext>
            </a:extLst>
          </p:cNvPr>
          <p:cNvSpPr/>
          <p:nvPr/>
        </p:nvSpPr>
        <p:spPr>
          <a:xfrm>
            <a:off x="6306830" y="2779720"/>
            <a:ext cx="5580371" cy="1371600"/>
          </a:xfrm>
          <a:prstGeom prst="roundRect">
            <a:avLst>
              <a:gd name="adj" fmla="val 11284"/>
            </a:avLst>
          </a:prstGeom>
          <a:gradFill>
            <a:gsLst>
              <a:gs pos="0">
                <a:schemeClr val="accent1">
                  <a:lumMod val="20000"/>
                  <a:lumOff val="80000"/>
                  <a:alpha val="33000"/>
                </a:schemeClr>
              </a:gs>
              <a:gs pos="61000">
                <a:schemeClr val="bg1">
                  <a:alpha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6" name="Rectangle: Rounded Corners 35">
            <a:extLst>
              <a:ext uri="{FF2B5EF4-FFF2-40B4-BE49-F238E27FC236}">
                <a16:creationId xmlns:a16="http://schemas.microsoft.com/office/drawing/2014/main" id="{AE7E62E6-DD14-7161-873C-0A60829A848E}"/>
              </a:ext>
            </a:extLst>
          </p:cNvPr>
          <p:cNvSpPr/>
          <p:nvPr/>
        </p:nvSpPr>
        <p:spPr>
          <a:xfrm>
            <a:off x="6306830" y="4347861"/>
            <a:ext cx="5580371" cy="1371600"/>
          </a:xfrm>
          <a:prstGeom prst="roundRect">
            <a:avLst>
              <a:gd name="adj" fmla="val 11284"/>
            </a:avLst>
          </a:prstGeom>
          <a:gradFill>
            <a:gsLst>
              <a:gs pos="0">
                <a:schemeClr val="accent1">
                  <a:lumMod val="20000"/>
                  <a:lumOff val="80000"/>
                  <a:alpha val="33000"/>
                </a:schemeClr>
              </a:gs>
              <a:gs pos="61000">
                <a:schemeClr val="bg1">
                  <a:alpha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8" name="Text Placeholder 21">
            <a:extLst>
              <a:ext uri="{FF2B5EF4-FFF2-40B4-BE49-F238E27FC236}">
                <a16:creationId xmlns:a16="http://schemas.microsoft.com/office/drawing/2014/main" id="{324F8201-C820-9567-C712-E85EB193C8BD}"/>
              </a:ext>
            </a:extLst>
          </p:cNvPr>
          <p:cNvSpPr>
            <a:spLocks noGrp="1"/>
          </p:cNvSpPr>
          <p:nvPr>
            <p:ph type="body" sz="quarter" idx="20" hasCustomPrompt="1"/>
          </p:nvPr>
        </p:nvSpPr>
        <p:spPr>
          <a:xfrm>
            <a:off x="1413928" y="1440183"/>
            <a:ext cx="4199472" cy="914400"/>
          </a:xfrm>
        </p:spPr>
        <p:txBody>
          <a:bodyPr anchor="ctr"/>
          <a:lstStyle>
            <a:lvl1pPr algn="l">
              <a:spcBef>
                <a:spcPts val="0"/>
              </a:spcBef>
              <a:spcAft>
                <a:spcPts val="300"/>
              </a:spcAft>
              <a:defRPr sz="1600" b="1">
                <a:solidFill>
                  <a:schemeClr val="accent1"/>
                </a:solidFill>
                <a:latin typeface="+mj-lt"/>
              </a:defRPr>
            </a:lvl1pPr>
            <a:lvl2pPr marL="0" indent="0" algn="l">
              <a:spcBef>
                <a:spcPts val="0"/>
              </a:spcBef>
              <a:spcAft>
                <a:spcPts val="300"/>
              </a:spcAft>
              <a:buNone/>
              <a:defRPr sz="1200"/>
            </a:lvl2pPr>
          </a:lstStyle>
          <a:p>
            <a:pPr lvl="0"/>
            <a:r>
              <a:rPr lang="en-US" dirty="0"/>
              <a:t>Header</a:t>
            </a:r>
          </a:p>
          <a:p>
            <a:pPr lvl="1"/>
            <a:r>
              <a:rPr lang="en-US" dirty="0"/>
              <a:t>Body text</a:t>
            </a:r>
          </a:p>
        </p:txBody>
      </p:sp>
      <p:sp>
        <p:nvSpPr>
          <p:cNvPr id="43" name="Text Placeholder 21">
            <a:extLst>
              <a:ext uri="{FF2B5EF4-FFF2-40B4-BE49-F238E27FC236}">
                <a16:creationId xmlns:a16="http://schemas.microsoft.com/office/drawing/2014/main" id="{1A5253F3-5B38-A91B-BBA5-98E31558099E}"/>
              </a:ext>
            </a:extLst>
          </p:cNvPr>
          <p:cNvSpPr>
            <a:spLocks noGrp="1"/>
          </p:cNvSpPr>
          <p:nvPr>
            <p:ph type="body" sz="quarter" idx="22" hasCustomPrompt="1"/>
          </p:nvPr>
        </p:nvSpPr>
        <p:spPr>
          <a:xfrm>
            <a:off x="1413928" y="3000703"/>
            <a:ext cx="4199472" cy="914400"/>
          </a:xfrm>
        </p:spPr>
        <p:txBody>
          <a:bodyPr anchor="ctr"/>
          <a:lstStyle>
            <a:lvl1pPr algn="l">
              <a:spcBef>
                <a:spcPts val="0"/>
              </a:spcBef>
              <a:spcAft>
                <a:spcPts val="300"/>
              </a:spcAft>
              <a:defRPr sz="1600" b="1">
                <a:solidFill>
                  <a:schemeClr val="accent1"/>
                </a:solidFill>
                <a:latin typeface="+mj-lt"/>
              </a:defRPr>
            </a:lvl1pPr>
            <a:lvl2pPr marL="0" indent="0" algn="l">
              <a:spcBef>
                <a:spcPts val="0"/>
              </a:spcBef>
              <a:spcAft>
                <a:spcPts val="300"/>
              </a:spcAft>
              <a:buNone/>
              <a:defRPr sz="1200"/>
            </a:lvl2pPr>
          </a:lstStyle>
          <a:p>
            <a:pPr lvl="0"/>
            <a:r>
              <a:rPr lang="en-US" dirty="0"/>
              <a:t>Header</a:t>
            </a:r>
          </a:p>
          <a:p>
            <a:pPr lvl="1"/>
            <a:r>
              <a:rPr lang="en-US" dirty="0"/>
              <a:t>Body text</a:t>
            </a:r>
          </a:p>
        </p:txBody>
      </p:sp>
      <p:sp>
        <p:nvSpPr>
          <p:cNvPr id="45" name="Text Placeholder 21">
            <a:extLst>
              <a:ext uri="{FF2B5EF4-FFF2-40B4-BE49-F238E27FC236}">
                <a16:creationId xmlns:a16="http://schemas.microsoft.com/office/drawing/2014/main" id="{E496468A-1F9D-EF04-5F05-A8BBEFBEA698}"/>
              </a:ext>
            </a:extLst>
          </p:cNvPr>
          <p:cNvSpPr>
            <a:spLocks noGrp="1"/>
          </p:cNvSpPr>
          <p:nvPr>
            <p:ph type="body" sz="quarter" idx="24" hasCustomPrompt="1"/>
          </p:nvPr>
        </p:nvSpPr>
        <p:spPr>
          <a:xfrm>
            <a:off x="1413928" y="4568844"/>
            <a:ext cx="4199472" cy="914400"/>
          </a:xfrm>
        </p:spPr>
        <p:txBody>
          <a:bodyPr anchor="ctr"/>
          <a:lstStyle>
            <a:lvl1pPr algn="l">
              <a:spcBef>
                <a:spcPts val="0"/>
              </a:spcBef>
              <a:spcAft>
                <a:spcPts val="300"/>
              </a:spcAft>
              <a:defRPr sz="1600" b="1">
                <a:solidFill>
                  <a:schemeClr val="accent1"/>
                </a:solidFill>
                <a:latin typeface="+mj-lt"/>
              </a:defRPr>
            </a:lvl1pPr>
            <a:lvl2pPr marL="0" indent="0" algn="l">
              <a:spcBef>
                <a:spcPts val="0"/>
              </a:spcBef>
              <a:spcAft>
                <a:spcPts val="300"/>
              </a:spcAft>
              <a:buNone/>
              <a:defRPr sz="1200"/>
            </a:lvl2pPr>
          </a:lstStyle>
          <a:p>
            <a:pPr lvl="0"/>
            <a:r>
              <a:rPr lang="en-US" dirty="0"/>
              <a:t>Header</a:t>
            </a:r>
          </a:p>
          <a:p>
            <a:pPr lvl="1"/>
            <a:r>
              <a:rPr lang="en-US" dirty="0"/>
              <a:t>Body text</a:t>
            </a:r>
          </a:p>
        </p:txBody>
      </p:sp>
      <p:sp>
        <p:nvSpPr>
          <p:cNvPr id="54" name="Text Placeholder 21">
            <a:extLst>
              <a:ext uri="{FF2B5EF4-FFF2-40B4-BE49-F238E27FC236}">
                <a16:creationId xmlns:a16="http://schemas.microsoft.com/office/drawing/2014/main" id="{E1B9911B-3A30-C854-7FF1-538376AEA347}"/>
              </a:ext>
            </a:extLst>
          </p:cNvPr>
          <p:cNvSpPr>
            <a:spLocks noGrp="1"/>
          </p:cNvSpPr>
          <p:nvPr>
            <p:ph type="body" sz="quarter" idx="26" hasCustomPrompt="1"/>
          </p:nvPr>
        </p:nvSpPr>
        <p:spPr>
          <a:xfrm>
            <a:off x="7411213" y="1440183"/>
            <a:ext cx="4199472" cy="914400"/>
          </a:xfrm>
        </p:spPr>
        <p:txBody>
          <a:bodyPr anchor="ctr"/>
          <a:lstStyle>
            <a:lvl1pPr algn="l">
              <a:spcBef>
                <a:spcPts val="0"/>
              </a:spcBef>
              <a:spcAft>
                <a:spcPts val="300"/>
              </a:spcAft>
              <a:defRPr sz="1600" b="1">
                <a:solidFill>
                  <a:schemeClr val="accent1"/>
                </a:solidFill>
                <a:latin typeface="+mj-lt"/>
              </a:defRPr>
            </a:lvl1pPr>
            <a:lvl2pPr marL="0" indent="0" algn="l">
              <a:spcBef>
                <a:spcPts val="0"/>
              </a:spcBef>
              <a:spcAft>
                <a:spcPts val="300"/>
              </a:spcAft>
              <a:buNone/>
              <a:defRPr sz="1200"/>
            </a:lvl2pPr>
          </a:lstStyle>
          <a:p>
            <a:pPr lvl="0"/>
            <a:r>
              <a:rPr lang="en-US" dirty="0"/>
              <a:t>Header</a:t>
            </a:r>
          </a:p>
          <a:p>
            <a:pPr lvl="1"/>
            <a:r>
              <a:rPr lang="en-US" dirty="0"/>
              <a:t>Body text</a:t>
            </a:r>
          </a:p>
        </p:txBody>
      </p:sp>
      <p:sp>
        <p:nvSpPr>
          <p:cNvPr id="56" name="Text Placeholder 21">
            <a:extLst>
              <a:ext uri="{FF2B5EF4-FFF2-40B4-BE49-F238E27FC236}">
                <a16:creationId xmlns:a16="http://schemas.microsoft.com/office/drawing/2014/main" id="{907464C6-EDB1-896D-78D3-23ADAF7C35FC}"/>
              </a:ext>
            </a:extLst>
          </p:cNvPr>
          <p:cNvSpPr>
            <a:spLocks noGrp="1"/>
          </p:cNvSpPr>
          <p:nvPr>
            <p:ph type="body" sz="quarter" idx="28" hasCustomPrompt="1"/>
          </p:nvPr>
        </p:nvSpPr>
        <p:spPr>
          <a:xfrm>
            <a:off x="7411213" y="3000703"/>
            <a:ext cx="4199472" cy="914400"/>
          </a:xfrm>
        </p:spPr>
        <p:txBody>
          <a:bodyPr anchor="ctr"/>
          <a:lstStyle>
            <a:lvl1pPr algn="l">
              <a:spcBef>
                <a:spcPts val="0"/>
              </a:spcBef>
              <a:spcAft>
                <a:spcPts val="300"/>
              </a:spcAft>
              <a:defRPr sz="1600" b="1">
                <a:solidFill>
                  <a:schemeClr val="accent1"/>
                </a:solidFill>
                <a:latin typeface="+mj-lt"/>
              </a:defRPr>
            </a:lvl1pPr>
            <a:lvl2pPr marL="0" indent="0" algn="l">
              <a:spcBef>
                <a:spcPts val="0"/>
              </a:spcBef>
              <a:spcAft>
                <a:spcPts val="300"/>
              </a:spcAft>
              <a:buNone/>
              <a:defRPr sz="1200"/>
            </a:lvl2pPr>
          </a:lstStyle>
          <a:p>
            <a:pPr lvl="0"/>
            <a:r>
              <a:rPr lang="en-US" dirty="0"/>
              <a:t>Header</a:t>
            </a:r>
          </a:p>
          <a:p>
            <a:pPr lvl="1"/>
            <a:r>
              <a:rPr lang="en-US" dirty="0"/>
              <a:t>Body text</a:t>
            </a:r>
          </a:p>
        </p:txBody>
      </p:sp>
      <p:sp>
        <p:nvSpPr>
          <p:cNvPr id="58" name="Text Placeholder 21">
            <a:extLst>
              <a:ext uri="{FF2B5EF4-FFF2-40B4-BE49-F238E27FC236}">
                <a16:creationId xmlns:a16="http://schemas.microsoft.com/office/drawing/2014/main" id="{123403DA-DA39-54AD-D2B1-ADF96F0F7188}"/>
              </a:ext>
            </a:extLst>
          </p:cNvPr>
          <p:cNvSpPr>
            <a:spLocks noGrp="1"/>
          </p:cNvSpPr>
          <p:nvPr>
            <p:ph type="body" sz="quarter" idx="30" hasCustomPrompt="1"/>
          </p:nvPr>
        </p:nvSpPr>
        <p:spPr>
          <a:xfrm>
            <a:off x="7411213" y="4568844"/>
            <a:ext cx="4199472" cy="914400"/>
          </a:xfrm>
        </p:spPr>
        <p:txBody>
          <a:bodyPr anchor="ctr"/>
          <a:lstStyle>
            <a:lvl1pPr algn="l">
              <a:spcBef>
                <a:spcPts val="0"/>
              </a:spcBef>
              <a:spcAft>
                <a:spcPts val="300"/>
              </a:spcAft>
              <a:defRPr sz="1600" b="1">
                <a:solidFill>
                  <a:schemeClr val="accent1"/>
                </a:solidFill>
                <a:latin typeface="+mj-lt"/>
              </a:defRPr>
            </a:lvl1pPr>
            <a:lvl2pPr marL="0" indent="0" algn="l">
              <a:spcBef>
                <a:spcPts val="0"/>
              </a:spcBef>
              <a:spcAft>
                <a:spcPts val="300"/>
              </a:spcAft>
              <a:buNone/>
              <a:defRPr sz="1200"/>
            </a:lvl2pPr>
          </a:lstStyle>
          <a:p>
            <a:pPr lvl="0"/>
            <a:r>
              <a:rPr lang="en-US" dirty="0"/>
              <a:t>Header</a:t>
            </a:r>
          </a:p>
          <a:p>
            <a:pPr lvl="1"/>
            <a:r>
              <a:rPr lang="en-US" dirty="0"/>
              <a:t>Body text</a:t>
            </a:r>
          </a:p>
        </p:txBody>
      </p:sp>
      <p:sp>
        <p:nvSpPr>
          <p:cNvPr id="7" name="Title 6">
            <a:extLst>
              <a:ext uri="{FF2B5EF4-FFF2-40B4-BE49-F238E27FC236}">
                <a16:creationId xmlns:a16="http://schemas.microsoft.com/office/drawing/2014/main" id="{1FF2084C-C830-DE34-9C9D-1B8EF88088E2}"/>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BF3D9011-6E67-77A8-E60D-4FEF0940A464}"/>
              </a:ext>
            </a:extLst>
          </p:cNvPr>
          <p:cNvSpPr>
            <a:spLocks noGrp="1"/>
          </p:cNvSpPr>
          <p:nvPr>
            <p:ph type="dt" sz="half" idx="31"/>
          </p:nvPr>
        </p:nvSpPr>
        <p:spPr/>
        <p:txBody>
          <a:bodyPr/>
          <a:lstStyle/>
          <a:p>
            <a:fld id="{14EE0036-E0D4-41AE-AA2C-AA4B15B6BFF8}" type="datetimeFigureOut">
              <a:rPr lang="en-US" smtClean="0"/>
              <a:t>11/18/2025</a:t>
            </a:fld>
            <a:endParaRPr lang="en-US"/>
          </a:p>
        </p:txBody>
      </p:sp>
      <p:sp>
        <p:nvSpPr>
          <p:cNvPr id="4" name="Footer Placeholder 3">
            <a:extLst>
              <a:ext uri="{FF2B5EF4-FFF2-40B4-BE49-F238E27FC236}">
                <a16:creationId xmlns:a16="http://schemas.microsoft.com/office/drawing/2014/main" id="{D82303B5-A96B-8AFE-2AAC-109FD519ABBF}"/>
              </a:ext>
            </a:extLst>
          </p:cNvPr>
          <p:cNvSpPr>
            <a:spLocks noGrp="1"/>
          </p:cNvSpPr>
          <p:nvPr>
            <p:ph type="ftr" sz="quarter" idx="32"/>
          </p:nvPr>
        </p:nvSpPr>
        <p:spPr/>
        <p:txBody>
          <a:bodyPr/>
          <a:lstStyle/>
          <a:p>
            <a:endParaRPr lang="en-US"/>
          </a:p>
        </p:txBody>
      </p:sp>
      <p:sp>
        <p:nvSpPr>
          <p:cNvPr id="5" name="Slide Number Placeholder 4">
            <a:extLst>
              <a:ext uri="{FF2B5EF4-FFF2-40B4-BE49-F238E27FC236}">
                <a16:creationId xmlns:a16="http://schemas.microsoft.com/office/drawing/2014/main" id="{BE0C8786-3648-60F9-09A0-C17BA1F7E713}"/>
              </a:ext>
            </a:extLst>
          </p:cNvPr>
          <p:cNvSpPr>
            <a:spLocks noGrp="1"/>
          </p:cNvSpPr>
          <p:nvPr>
            <p:ph type="sldNum" sz="quarter" idx="33"/>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14455219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16">
          <p15:clr>
            <a:srgbClr val="FBAE40"/>
          </p15:clr>
        </p15:guide>
        <p15:guide id="2" orient="horz" pos="2136">
          <p15:clr>
            <a:srgbClr val="FBAE40"/>
          </p15:clr>
        </p15:guide>
        <p15:guide id="3" orient="horz" pos="2496">
          <p15:clr>
            <a:srgbClr val="FBAE40"/>
          </p15:clr>
        </p15:guide>
        <p15:guide id="4" orient="horz" pos="1056">
          <p15:clr>
            <a:srgbClr val="FBAE40"/>
          </p15:clr>
        </p15:guide>
        <p15:guide id="5" pos="4128">
          <p15:clr>
            <a:srgbClr val="FBAE40"/>
          </p15:clr>
        </p15:guide>
        <p15:guide id="6" pos="4488">
          <p15:clr>
            <a:srgbClr val="FBAE40"/>
          </p15:clr>
        </p15:guide>
        <p15:guide id="7" pos="672">
          <p15:clr>
            <a:srgbClr val="FBAE40"/>
          </p15:clr>
        </p15:guide>
        <p15:guide id="8" orient="horz" pos="3216">
          <p15:clr>
            <a:srgbClr val="FBAE40"/>
          </p15:clr>
        </p15:guide>
        <p15:guide id="9" orient="horz" pos="357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meline">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B11A4876-9128-423F-53F6-94166221F92A}"/>
              </a:ext>
            </a:extLst>
          </p:cNvPr>
          <p:cNvSpPr/>
          <p:nvPr/>
        </p:nvSpPr>
        <p:spPr>
          <a:xfrm>
            <a:off x="0" y="4454475"/>
            <a:ext cx="12192000" cy="2109011"/>
          </a:xfrm>
          <a:custGeom>
            <a:avLst/>
            <a:gdLst>
              <a:gd name="connsiteX0" fmla="*/ 0 w 12192000"/>
              <a:gd name="connsiteY0" fmla="*/ 0 h 2109011"/>
              <a:gd name="connsiteX1" fmla="*/ 54458 w 12192000"/>
              <a:gd name="connsiteY1" fmla="*/ 16773 h 2109011"/>
              <a:gd name="connsiteX2" fmla="*/ 6096001 w 12192000"/>
              <a:gd name="connsiteY2" fmla="*/ 816092 h 2109011"/>
              <a:gd name="connsiteX3" fmla="*/ 12137543 w 12192000"/>
              <a:gd name="connsiteY3" fmla="*/ 16773 h 2109011"/>
              <a:gd name="connsiteX4" fmla="*/ 12192000 w 12192000"/>
              <a:gd name="connsiteY4" fmla="*/ 0 h 2109011"/>
              <a:gd name="connsiteX5" fmla="*/ 12192000 w 12192000"/>
              <a:gd name="connsiteY5" fmla="*/ 147648 h 2109011"/>
              <a:gd name="connsiteX6" fmla="*/ 12192000 w 12192000"/>
              <a:gd name="connsiteY6" fmla="*/ 1961363 h 2109011"/>
              <a:gd name="connsiteX7" fmla="*/ 12192000 w 12192000"/>
              <a:gd name="connsiteY7" fmla="*/ 2109011 h 2109011"/>
              <a:gd name="connsiteX8" fmla="*/ 0 w 12192000"/>
              <a:gd name="connsiteY8" fmla="*/ 2109011 h 2109011"/>
              <a:gd name="connsiteX9" fmla="*/ 0 w 12192000"/>
              <a:gd name="connsiteY9" fmla="*/ 1961363 h 2109011"/>
              <a:gd name="connsiteX10" fmla="*/ 0 w 12192000"/>
              <a:gd name="connsiteY10" fmla="*/ 147648 h 210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109011">
                <a:moveTo>
                  <a:pt x="0" y="0"/>
                </a:moveTo>
                <a:lnTo>
                  <a:pt x="54458" y="16773"/>
                </a:lnTo>
                <a:cubicBezTo>
                  <a:pt x="1779051" y="521421"/>
                  <a:pt x="3858077" y="816092"/>
                  <a:pt x="6096001" y="816092"/>
                </a:cubicBezTo>
                <a:cubicBezTo>
                  <a:pt x="8333924" y="816092"/>
                  <a:pt x="10412950" y="521421"/>
                  <a:pt x="12137543" y="16773"/>
                </a:cubicBezTo>
                <a:lnTo>
                  <a:pt x="12192000" y="0"/>
                </a:lnTo>
                <a:lnTo>
                  <a:pt x="12192000" y="147648"/>
                </a:lnTo>
                <a:lnTo>
                  <a:pt x="12192000" y="1961363"/>
                </a:lnTo>
                <a:lnTo>
                  <a:pt x="12192000" y="2109011"/>
                </a:lnTo>
                <a:lnTo>
                  <a:pt x="0" y="2109011"/>
                </a:lnTo>
                <a:lnTo>
                  <a:pt x="0" y="1961363"/>
                </a:lnTo>
                <a:lnTo>
                  <a:pt x="0" y="147648"/>
                </a:lnTo>
                <a:close/>
              </a:path>
            </a:pathLst>
          </a:custGeom>
          <a:gradFill flip="none" rotWithShape="1">
            <a:gsLst>
              <a:gs pos="0">
                <a:schemeClr val="accent1">
                  <a:alpha val="34000"/>
                </a:schemeClr>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7498EE83-4D58-D431-D8E4-78A18EDD5C7B}"/>
              </a:ext>
            </a:extLst>
          </p:cNvPr>
          <p:cNvSpPr/>
          <p:nvPr/>
        </p:nvSpPr>
        <p:spPr>
          <a:xfrm>
            <a:off x="1" y="4748989"/>
            <a:ext cx="12192000" cy="2109011"/>
          </a:xfrm>
          <a:custGeom>
            <a:avLst/>
            <a:gdLst>
              <a:gd name="connsiteX0" fmla="*/ 0 w 12192000"/>
              <a:gd name="connsiteY0" fmla="*/ 0 h 2109011"/>
              <a:gd name="connsiteX1" fmla="*/ 54458 w 12192000"/>
              <a:gd name="connsiteY1" fmla="*/ 16773 h 2109011"/>
              <a:gd name="connsiteX2" fmla="*/ 6096001 w 12192000"/>
              <a:gd name="connsiteY2" fmla="*/ 816092 h 2109011"/>
              <a:gd name="connsiteX3" fmla="*/ 12137543 w 12192000"/>
              <a:gd name="connsiteY3" fmla="*/ 16773 h 2109011"/>
              <a:gd name="connsiteX4" fmla="*/ 12192000 w 12192000"/>
              <a:gd name="connsiteY4" fmla="*/ 0 h 2109011"/>
              <a:gd name="connsiteX5" fmla="*/ 12192000 w 12192000"/>
              <a:gd name="connsiteY5" fmla="*/ 147648 h 2109011"/>
              <a:gd name="connsiteX6" fmla="*/ 12192000 w 12192000"/>
              <a:gd name="connsiteY6" fmla="*/ 1961363 h 2109011"/>
              <a:gd name="connsiteX7" fmla="*/ 12192000 w 12192000"/>
              <a:gd name="connsiteY7" fmla="*/ 2109011 h 2109011"/>
              <a:gd name="connsiteX8" fmla="*/ 0 w 12192000"/>
              <a:gd name="connsiteY8" fmla="*/ 2109011 h 2109011"/>
              <a:gd name="connsiteX9" fmla="*/ 0 w 12192000"/>
              <a:gd name="connsiteY9" fmla="*/ 1961363 h 2109011"/>
              <a:gd name="connsiteX10" fmla="*/ 0 w 12192000"/>
              <a:gd name="connsiteY10" fmla="*/ 147648 h 210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109011">
                <a:moveTo>
                  <a:pt x="0" y="0"/>
                </a:moveTo>
                <a:lnTo>
                  <a:pt x="54458" y="16773"/>
                </a:lnTo>
                <a:cubicBezTo>
                  <a:pt x="1779051" y="521421"/>
                  <a:pt x="3858077" y="816092"/>
                  <a:pt x="6096001" y="816092"/>
                </a:cubicBezTo>
                <a:cubicBezTo>
                  <a:pt x="8333924" y="816092"/>
                  <a:pt x="10412950" y="521421"/>
                  <a:pt x="12137543" y="16773"/>
                </a:cubicBezTo>
                <a:lnTo>
                  <a:pt x="12192000" y="0"/>
                </a:lnTo>
                <a:lnTo>
                  <a:pt x="12192000" y="147648"/>
                </a:lnTo>
                <a:lnTo>
                  <a:pt x="12192000" y="1961363"/>
                </a:lnTo>
                <a:lnTo>
                  <a:pt x="12192000" y="2109011"/>
                </a:lnTo>
                <a:lnTo>
                  <a:pt x="0" y="2109011"/>
                </a:lnTo>
                <a:lnTo>
                  <a:pt x="0" y="1961363"/>
                </a:lnTo>
                <a:lnTo>
                  <a:pt x="0" y="147648"/>
                </a:lnTo>
                <a:close/>
              </a:path>
            </a:pathLst>
          </a:custGeom>
          <a:blipFill>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B5B7B69C-56BB-364B-A28D-8314F51ECA0B}"/>
              </a:ext>
            </a:extLst>
          </p:cNvPr>
          <p:cNvSpPr/>
          <p:nvPr/>
        </p:nvSpPr>
        <p:spPr>
          <a:xfrm>
            <a:off x="0" y="4748988"/>
            <a:ext cx="12192000" cy="2109011"/>
          </a:xfrm>
          <a:custGeom>
            <a:avLst/>
            <a:gdLst>
              <a:gd name="connsiteX0" fmla="*/ 0 w 12192000"/>
              <a:gd name="connsiteY0" fmla="*/ 0 h 2109011"/>
              <a:gd name="connsiteX1" fmla="*/ 54458 w 12192000"/>
              <a:gd name="connsiteY1" fmla="*/ 16773 h 2109011"/>
              <a:gd name="connsiteX2" fmla="*/ 6096001 w 12192000"/>
              <a:gd name="connsiteY2" fmla="*/ 816092 h 2109011"/>
              <a:gd name="connsiteX3" fmla="*/ 12137543 w 12192000"/>
              <a:gd name="connsiteY3" fmla="*/ 16773 h 2109011"/>
              <a:gd name="connsiteX4" fmla="*/ 12192000 w 12192000"/>
              <a:gd name="connsiteY4" fmla="*/ 0 h 2109011"/>
              <a:gd name="connsiteX5" fmla="*/ 12192000 w 12192000"/>
              <a:gd name="connsiteY5" fmla="*/ 147648 h 2109011"/>
              <a:gd name="connsiteX6" fmla="*/ 12192000 w 12192000"/>
              <a:gd name="connsiteY6" fmla="*/ 1961363 h 2109011"/>
              <a:gd name="connsiteX7" fmla="*/ 12192000 w 12192000"/>
              <a:gd name="connsiteY7" fmla="*/ 2109011 h 2109011"/>
              <a:gd name="connsiteX8" fmla="*/ 0 w 12192000"/>
              <a:gd name="connsiteY8" fmla="*/ 2109011 h 2109011"/>
              <a:gd name="connsiteX9" fmla="*/ 0 w 12192000"/>
              <a:gd name="connsiteY9" fmla="*/ 1961363 h 2109011"/>
              <a:gd name="connsiteX10" fmla="*/ 0 w 12192000"/>
              <a:gd name="connsiteY10" fmla="*/ 147648 h 210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109011">
                <a:moveTo>
                  <a:pt x="0" y="0"/>
                </a:moveTo>
                <a:lnTo>
                  <a:pt x="54458" y="16773"/>
                </a:lnTo>
                <a:cubicBezTo>
                  <a:pt x="1779051" y="521421"/>
                  <a:pt x="3858077" y="816092"/>
                  <a:pt x="6096001" y="816092"/>
                </a:cubicBezTo>
                <a:cubicBezTo>
                  <a:pt x="8333924" y="816092"/>
                  <a:pt x="10412950" y="521421"/>
                  <a:pt x="12137543" y="16773"/>
                </a:cubicBezTo>
                <a:lnTo>
                  <a:pt x="12192000" y="0"/>
                </a:lnTo>
                <a:lnTo>
                  <a:pt x="12192000" y="147648"/>
                </a:lnTo>
                <a:lnTo>
                  <a:pt x="12192000" y="1961363"/>
                </a:lnTo>
                <a:lnTo>
                  <a:pt x="12192000" y="2109011"/>
                </a:lnTo>
                <a:lnTo>
                  <a:pt x="0" y="2109011"/>
                </a:lnTo>
                <a:lnTo>
                  <a:pt x="0" y="1961363"/>
                </a:lnTo>
                <a:lnTo>
                  <a:pt x="0" y="147648"/>
                </a:lnTo>
                <a:close/>
              </a:path>
            </a:pathLst>
          </a:custGeom>
          <a:gradFill>
            <a:gsLst>
              <a:gs pos="0">
                <a:schemeClr val="accent1">
                  <a:alpha val="95000"/>
                </a:schemeClr>
              </a:gs>
              <a:gs pos="100000">
                <a:schemeClr val="accent1">
                  <a:alpha val="58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59A09E-DF2B-1EB9-97CE-BDC8ED328A23}"/>
              </a:ext>
            </a:extLst>
          </p:cNvPr>
          <p:cNvSpPr>
            <a:spLocks noGrp="1"/>
          </p:cNvSpPr>
          <p:nvPr>
            <p:ph type="title"/>
          </p:nvPr>
        </p:nvSpPr>
        <p:spPr>
          <a:xfrm>
            <a:off x="304800" y="5869938"/>
            <a:ext cx="11582400" cy="443198"/>
          </a:xfrm>
        </p:spPr>
        <p:txBody>
          <a:bodyPr wrap="square">
            <a:spAutoFit/>
          </a:bodyPr>
          <a:lstStyle>
            <a:lvl1pPr algn="ctr">
              <a:defRPr>
                <a:solidFill>
                  <a:schemeClr val="bg1"/>
                </a:solidFill>
              </a:defRPr>
            </a:lvl1pPr>
          </a:lstStyle>
          <a:p>
            <a:r>
              <a:rPr lang="en-US"/>
              <a:t>Click to edit Master title style</a:t>
            </a:r>
            <a:endParaRPr lang="en-US" dirty="0"/>
          </a:p>
        </p:txBody>
      </p:sp>
      <p:sp>
        <p:nvSpPr>
          <p:cNvPr id="73" name="Text Placeholder 72">
            <a:extLst>
              <a:ext uri="{FF2B5EF4-FFF2-40B4-BE49-F238E27FC236}">
                <a16:creationId xmlns:a16="http://schemas.microsoft.com/office/drawing/2014/main" id="{ABAAB465-D645-EC9A-7D45-AB1BADA60F01}"/>
              </a:ext>
            </a:extLst>
          </p:cNvPr>
          <p:cNvSpPr>
            <a:spLocks noGrp="1"/>
          </p:cNvSpPr>
          <p:nvPr>
            <p:ph type="body" sz="quarter" idx="10" hasCustomPrompt="1"/>
          </p:nvPr>
        </p:nvSpPr>
        <p:spPr>
          <a:xfrm>
            <a:off x="2523837" y="1135155"/>
            <a:ext cx="3026664" cy="877824"/>
          </a:xfrm>
        </p:spPr>
        <p:txBody>
          <a:bodyPr/>
          <a:lstStyle>
            <a:lvl1pPr algn="ctr">
              <a:defRPr sz="1400" b="1">
                <a:solidFill>
                  <a:schemeClr val="accent1"/>
                </a:solidFill>
                <a:latin typeface="+mj-lt"/>
              </a:defRPr>
            </a:lvl1pPr>
            <a:lvl2pPr marL="0" indent="0" algn="ctr">
              <a:buNone/>
              <a:defRPr sz="1200"/>
            </a:lvl2pPr>
            <a:lvl3pPr marL="182880" indent="0">
              <a:buNone/>
              <a:defRPr/>
            </a:lvl3pPr>
          </a:lstStyle>
          <a:p>
            <a:pPr lvl="0"/>
            <a:r>
              <a:rPr lang="en-US" dirty="0"/>
              <a:t>Click to edit </a:t>
            </a:r>
            <a:br>
              <a:rPr lang="en-US" dirty="0"/>
            </a:br>
            <a:r>
              <a:rPr lang="en-US" dirty="0"/>
              <a:t>Master text styles</a:t>
            </a:r>
          </a:p>
          <a:p>
            <a:pPr lvl="1"/>
            <a:r>
              <a:rPr lang="en-US" dirty="0"/>
              <a:t>Second level</a:t>
            </a:r>
          </a:p>
        </p:txBody>
      </p:sp>
      <p:sp>
        <p:nvSpPr>
          <p:cNvPr id="76" name="Text Placeholder 75">
            <a:extLst>
              <a:ext uri="{FF2B5EF4-FFF2-40B4-BE49-F238E27FC236}">
                <a16:creationId xmlns:a16="http://schemas.microsoft.com/office/drawing/2014/main" id="{09BF35C1-6C82-1CEB-BE93-D3814B8D17D2}"/>
              </a:ext>
            </a:extLst>
          </p:cNvPr>
          <p:cNvSpPr>
            <a:spLocks noGrp="1"/>
          </p:cNvSpPr>
          <p:nvPr>
            <p:ph type="body" sz="quarter" idx="12" hasCustomPrompt="1"/>
          </p:nvPr>
        </p:nvSpPr>
        <p:spPr>
          <a:xfrm>
            <a:off x="2525367" y="594141"/>
            <a:ext cx="3026664" cy="402336"/>
          </a:xfrm>
          <a:prstGeom prst="roundRect">
            <a:avLst/>
          </a:prstGeom>
          <a:solidFill>
            <a:schemeClr val="accent1"/>
          </a:solidFill>
        </p:spPr>
        <p:txBody>
          <a:bodyPr anchor="ctr"/>
          <a:lstStyle>
            <a:lvl1pPr algn="ctr">
              <a:defRPr sz="1600" b="1">
                <a:solidFill>
                  <a:schemeClr val="bg1"/>
                </a:solidFill>
                <a:latin typeface="+mj-lt"/>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XXXX</a:t>
            </a:r>
          </a:p>
        </p:txBody>
      </p:sp>
      <p:sp>
        <p:nvSpPr>
          <p:cNvPr id="77" name="Text Placeholder 72">
            <a:extLst>
              <a:ext uri="{FF2B5EF4-FFF2-40B4-BE49-F238E27FC236}">
                <a16:creationId xmlns:a16="http://schemas.microsoft.com/office/drawing/2014/main" id="{62308CC2-B443-788B-F9F3-1803B16FBE40}"/>
              </a:ext>
            </a:extLst>
          </p:cNvPr>
          <p:cNvSpPr>
            <a:spLocks noGrp="1"/>
          </p:cNvSpPr>
          <p:nvPr>
            <p:ph type="body" sz="quarter" idx="13" hasCustomPrompt="1"/>
          </p:nvPr>
        </p:nvSpPr>
        <p:spPr>
          <a:xfrm>
            <a:off x="6641494" y="1135155"/>
            <a:ext cx="3026664" cy="877824"/>
          </a:xfrm>
        </p:spPr>
        <p:txBody>
          <a:bodyPr/>
          <a:lstStyle>
            <a:lvl1pPr algn="ctr">
              <a:defRPr sz="1400" b="1">
                <a:solidFill>
                  <a:schemeClr val="accent1"/>
                </a:solidFill>
                <a:latin typeface="+mj-lt"/>
              </a:defRPr>
            </a:lvl1pPr>
            <a:lvl2pPr marL="0" indent="0" algn="ctr">
              <a:buNone/>
              <a:defRPr sz="1200"/>
            </a:lvl2pPr>
            <a:lvl3pPr marL="182880" indent="0">
              <a:buNone/>
              <a:defRPr/>
            </a:lvl3pPr>
          </a:lstStyle>
          <a:p>
            <a:pPr lvl="0"/>
            <a:r>
              <a:rPr lang="en-US" dirty="0"/>
              <a:t>Click to edit </a:t>
            </a:r>
            <a:br>
              <a:rPr lang="en-US" dirty="0"/>
            </a:br>
            <a:r>
              <a:rPr lang="en-US" dirty="0"/>
              <a:t>Master text styles</a:t>
            </a:r>
          </a:p>
          <a:p>
            <a:pPr lvl="1"/>
            <a:r>
              <a:rPr lang="en-US" dirty="0"/>
              <a:t>Second level</a:t>
            </a:r>
          </a:p>
        </p:txBody>
      </p:sp>
      <p:sp>
        <p:nvSpPr>
          <p:cNvPr id="78" name="Text Placeholder 75">
            <a:extLst>
              <a:ext uri="{FF2B5EF4-FFF2-40B4-BE49-F238E27FC236}">
                <a16:creationId xmlns:a16="http://schemas.microsoft.com/office/drawing/2014/main" id="{D8C6F56C-FBA4-6F8B-2CA6-5D7C0FEA44F1}"/>
              </a:ext>
            </a:extLst>
          </p:cNvPr>
          <p:cNvSpPr>
            <a:spLocks noGrp="1"/>
          </p:cNvSpPr>
          <p:nvPr>
            <p:ph type="body" sz="quarter" idx="14" hasCustomPrompt="1"/>
          </p:nvPr>
        </p:nvSpPr>
        <p:spPr>
          <a:xfrm>
            <a:off x="6641494" y="594141"/>
            <a:ext cx="3026664" cy="402336"/>
          </a:xfrm>
          <a:prstGeom prst="roundRect">
            <a:avLst/>
          </a:prstGeom>
          <a:solidFill>
            <a:schemeClr val="accent1"/>
          </a:solidFill>
        </p:spPr>
        <p:txBody>
          <a:bodyPr anchor="ctr"/>
          <a:lstStyle>
            <a:lvl1pPr algn="ctr">
              <a:defRPr sz="1600" b="1">
                <a:solidFill>
                  <a:schemeClr val="bg1"/>
                </a:solidFill>
                <a:latin typeface="+mj-lt"/>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XXXX</a:t>
            </a:r>
          </a:p>
        </p:txBody>
      </p:sp>
      <p:sp>
        <p:nvSpPr>
          <p:cNvPr id="79" name="Text Placeholder 72">
            <a:extLst>
              <a:ext uri="{FF2B5EF4-FFF2-40B4-BE49-F238E27FC236}">
                <a16:creationId xmlns:a16="http://schemas.microsoft.com/office/drawing/2014/main" id="{F78CF240-C58E-9A8A-CF3D-DDC2E24A0EE7}"/>
              </a:ext>
            </a:extLst>
          </p:cNvPr>
          <p:cNvSpPr>
            <a:spLocks noGrp="1"/>
          </p:cNvSpPr>
          <p:nvPr>
            <p:ph type="body" sz="quarter" idx="15" hasCustomPrompt="1"/>
          </p:nvPr>
        </p:nvSpPr>
        <p:spPr>
          <a:xfrm>
            <a:off x="465008" y="3117157"/>
            <a:ext cx="3026664" cy="877824"/>
          </a:xfrm>
        </p:spPr>
        <p:txBody>
          <a:bodyPr/>
          <a:lstStyle>
            <a:lvl1pPr algn="ctr">
              <a:defRPr sz="1400" b="1">
                <a:solidFill>
                  <a:schemeClr val="accent1"/>
                </a:solidFill>
                <a:latin typeface="+mj-lt"/>
              </a:defRPr>
            </a:lvl1pPr>
            <a:lvl2pPr marL="0" indent="0" algn="ctr">
              <a:buNone/>
              <a:defRPr sz="1200"/>
            </a:lvl2pPr>
            <a:lvl3pPr marL="182880" indent="0">
              <a:buNone/>
              <a:defRPr/>
            </a:lvl3pPr>
          </a:lstStyle>
          <a:p>
            <a:pPr lvl="0"/>
            <a:r>
              <a:rPr lang="en-US" dirty="0"/>
              <a:t>Click to edit </a:t>
            </a:r>
            <a:br>
              <a:rPr lang="en-US" dirty="0"/>
            </a:br>
            <a:r>
              <a:rPr lang="en-US" dirty="0"/>
              <a:t>Master text styles</a:t>
            </a:r>
          </a:p>
          <a:p>
            <a:pPr lvl="1"/>
            <a:r>
              <a:rPr lang="en-US" dirty="0"/>
              <a:t>Second level</a:t>
            </a:r>
          </a:p>
        </p:txBody>
      </p:sp>
      <p:sp>
        <p:nvSpPr>
          <p:cNvPr id="80" name="Text Placeholder 75">
            <a:extLst>
              <a:ext uri="{FF2B5EF4-FFF2-40B4-BE49-F238E27FC236}">
                <a16:creationId xmlns:a16="http://schemas.microsoft.com/office/drawing/2014/main" id="{A421DF6E-33FC-3DCF-2C5B-8A961F9E1A8A}"/>
              </a:ext>
            </a:extLst>
          </p:cNvPr>
          <p:cNvSpPr>
            <a:spLocks noGrp="1"/>
          </p:cNvSpPr>
          <p:nvPr>
            <p:ph type="body" sz="quarter" idx="16" hasCustomPrompt="1"/>
          </p:nvPr>
        </p:nvSpPr>
        <p:spPr>
          <a:xfrm>
            <a:off x="465008" y="2572486"/>
            <a:ext cx="3026664" cy="402336"/>
          </a:xfrm>
          <a:prstGeom prst="roundRect">
            <a:avLst/>
          </a:prstGeom>
          <a:solidFill>
            <a:schemeClr val="accent1"/>
          </a:solidFill>
        </p:spPr>
        <p:txBody>
          <a:bodyPr anchor="ctr"/>
          <a:lstStyle>
            <a:lvl1pPr algn="ctr">
              <a:defRPr sz="1600" b="1">
                <a:solidFill>
                  <a:schemeClr val="bg1"/>
                </a:solidFill>
                <a:latin typeface="+mj-lt"/>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XXXX</a:t>
            </a:r>
          </a:p>
        </p:txBody>
      </p:sp>
      <p:sp>
        <p:nvSpPr>
          <p:cNvPr id="81" name="Text Placeholder 72">
            <a:extLst>
              <a:ext uri="{FF2B5EF4-FFF2-40B4-BE49-F238E27FC236}">
                <a16:creationId xmlns:a16="http://schemas.microsoft.com/office/drawing/2014/main" id="{C1B3C7DE-AB00-D803-F67B-55E4BA64632B}"/>
              </a:ext>
            </a:extLst>
          </p:cNvPr>
          <p:cNvSpPr>
            <a:spLocks noGrp="1"/>
          </p:cNvSpPr>
          <p:nvPr>
            <p:ph type="body" sz="quarter" idx="17" hasCustomPrompt="1"/>
          </p:nvPr>
        </p:nvSpPr>
        <p:spPr>
          <a:xfrm>
            <a:off x="4582665" y="3117157"/>
            <a:ext cx="3026664" cy="877824"/>
          </a:xfrm>
        </p:spPr>
        <p:txBody>
          <a:bodyPr/>
          <a:lstStyle>
            <a:lvl1pPr algn="ctr">
              <a:defRPr sz="1400" b="1">
                <a:solidFill>
                  <a:schemeClr val="accent1"/>
                </a:solidFill>
                <a:latin typeface="+mj-lt"/>
              </a:defRPr>
            </a:lvl1pPr>
            <a:lvl2pPr marL="0" indent="0" algn="ctr">
              <a:buNone/>
              <a:defRPr sz="1200"/>
            </a:lvl2pPr>
            <a:lvl3pPr marL="182880" indent="0">
              <a:buNone/>
              <a:defRPr/>
            </a:lvl3pPr>
          </a:lstStyle>
          <a:p>
            <a:pPr lvl="0"/>
            <a:r>
              <a:rPr lang="en-US" dirty="0"/>
              <a:t>Click to edit </a:t>
            </a:r>
            <a:br>
              <a:rPr lang="en-US" dirty="0"/>
            </a:br>
            <a:r>
              <a:rPr lang="en-US" dirty="0"/>
              <a:t>Master text styles</a:t>
            </a:r>
          </a:p>
          <a:p>
            <a:pPr lvl="1"/>
            <a:r>
              <a:rPr lang="en-US" dirty="0"/>
              <a:t>Second level</a:t>
            </a:r>
          </a:p>
        </p:txBody>
      </p:sp>
      <p:sp>
        <p:nvSpPr>
          <p:cNvPr id="82" name="Text Placeholder 75">
            <a:extLst>
              <a:ext uri="{FF2B5EF4-FFF2-40B4-BE49-F238E27FC236}">
                <a16:creationId xmlns:a16="http://schemas.microsoft.com/office/drawing/2014/main" id="{70DC6BDB-D767-5E91-01B5-E14468AAD413}"/>
              </a:ext>
            </a:extLst>
          </p:cNvPr>
          <p:cNvSpPr>
            <a:spLocks noGrp="1"/>
          </p:cNvSpPr>
          <p:nvPr>
            <p:ph type="body" sz="quarter" idx="18" hasCustomPrompt="1"/>
          </p:nvPr>
        </p:nvSpPr>
        <p:spPr>
          <a:xfrm>
            <a:off x="4582665" y="2572486"/>
            <a:ext cx="3026664" cy="402336"/>
          </a:xfrm>
          <a:prstGeom prst="roundRect">
            <a:avLst/>
          </a:prstGeom>
          <a:solidFill>
            <a:schemeClr val="accent1"/>
          </a:solidFill>
        </p:spPr>
        <p:txBody>
          <a:bodyPr anchor="ctr"/>
          <a:lstStyle>
            <a:lvl1pPr algn="ctr">
              <a:defRPr sz="1600" b="1">
                <a:solidFill>
                  <a:schemeClr val="bg1"/>
                </a:solidFill>
                <a:latin typeface="+mj-lt"/>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XXXX</a:t>
            </a:r>
          </a:p>
        </p:txBody>
      </p:sp>
      <p:sp>
        <p:nvSpPr>
          <p:cNvPr id="83" name="Text Placeholder 72">
            <a:extLst>
              <a:ext uri="{FF2B5EF4-FFF2-40B4-BE49-F238E27FC236}">
                <a16:creationId xmlns:a16="http://schemas.microsoft.com/office/drawing/2014/main" id="{BA0F8581-7D0C-7529-D472-DBC56A213C7B}"/>
              </a:ext>
            </a:extLst>
          </p:cNvPr>
          <p:cNvSpPr>
            <a:spLocks noGrp="1"/>
          </p:cNvSpPr>
          <p:nvPr>
            <p:ph type="body" sz="quarter" idx="19" hasCustomPrompt="1"/>
          </p:nvPr>
        </p:nvSpPr>
        <p:spPr>
          <a:xfrm>
            <a:off x="8700324" y="3117157"/>
            <a:ext cx="3026664" cy="877824"/>
          </a:xfrm>
        </p:spPr>
        <p:txBody>
          <a:bodyPr/>
          <a:lstStyle>
            <a:lvl1pPr algn="ctr">
              <a:defRPr sz="1400" b="1">
                <a:solidFill>
                  <a:schemeClr val="accent1"/>
                </a:solidFill>
                <a:latin typeface="+mj-lt"/>
              </a:defRPr>
            </a:lvl1pPr>
            <a:lvl2pPr marL="0" indent="0" algn="ctr">
              <a:buNone/>
              <a:defRPr sz="1200"/>
            </a:lvl2pPr>
            <a:lvl3pPr marL="182880" indent="0">
              <a:buNone/>
              <a:defRPr/>
            </a:lvl3pPr>
          </a:lstStyle>
          <a:p>
            <a:pPr lvl="0"/>
            <a:r>
              <a:rPr lang="en-US" dirty="0"/>
              <a:t>Click to edit </a:t>
            </a:r>
            <a:br>
              <a:rPr lang="en-US" dirty="0"/>
            </a:br>
            <a:r>
              <a:rPr lang="en-US" dirty="0"/>
              <a:t>Master text styles</a:t>
            </a:r>
          </a:p>
          <a:p>
            <a:pPr lvl="1"/>
            <a:r>
              <a:rPr lang="en-US" dirty="0"/>
              <a:t>Second level</a:t>
            </a:r>
          </a:p>
        </p:txBody>
      </p:sp>
      <p:sp>
        <p:nvSpPr>
          <p:cNvPr id="84" name="Text Placeholder 75">
            <a:extLst>
              <a:ext uri="{FF2B5EF4-FFF2-40B4-BE49-F238E27FC236}">
                <a16:creationId xmlns:a16="http://schemas.microsoft.com/office/drawing/2014/main" id="{2FD0D41F-CDE6-5F7E-0BAF-DD641BFADC24}"/>
              </a:ext>
            </a:extLst>
          </p:cNvPr>
          <p:cNvSpPr>
            <a:spLocks noGrp="1"/>
          </p:cNvSpPr>
          <p:nvPr>
            <p:ph type="body" sz="quarter" idx="20" hasCustomPrompt="1"/>
          </p:nvPr>
        </p:nvSpPr>
        <p:spPr>
          <a:xfrm>
            <a:off x="8700324" y="2572486"/>
            <a:ext cx="3026664" cy="402336"/>
          </a:xfrm>
          <a:prstGeom prst="roundRect">
            <a:avLst/>
          </a:prstGeom>
          <a:solidFill>
            <a:schemeClr val="accent1"/>
          </a:solidFill>
        </p:spPr>
        <p:txBody>
          <a:bodyPr anchor="ctr"/>
          <a:lstStyle>
            <a:lvl1pPr algn="ctr">
              <a:defRPr sz="1600" b="1">
                <a:solidFill>
                  <a:schemeClr val="bg1"/>
                </a:solidFill>
                <a:latin typeface="+mj-lt"/>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XXXX</a:t>
            </a:r>
          </a:p>
        </p:txBody>
      </p:sp>
      <p:sp>
        <p:nvSpPr>
          <p:cNvPr id="3" name="Date Placeholder 2">
            <a:extLst>
              <a:ext uri="{FF2B5EF4-FFF2-40B4-BE49-F238E27FC236}">
                <a16:creationId xmlns:a16="http://schemas.microsoft.com/office/drawing/2014/main" id="{62E4F62F-3C3B-BE86-FBBC-2A050372AED1}"/>
              </a:ext>
            </a:extLst>
          </p:cNvPr>
          <p:cNvSpPr>
            <a:spLocks noGrp="1"/>
          </p:cNvSpPr>
          <p:nvPr>
            <p:ph type="dt" sz="half" idx="21"/>
          </p:nvPr>
        </p:nvSpPr>
        <p:spPr/>
        <p:txBody>
          <a:bodyPr/>
          <a:lstStyle>
            <a:lvl1pPr>
              <a:defRPr>
                <a:solidFill>
                  <a:schemeClr val="bg1"/>
                </a:solidFill>
              </a:defRPr>
            </a:lvl1pPr>
          </a:lstStyle>
          <a:p>
            <a:fld id="{14EE0036-E0D4-41AE-AA2C-AA4B15B6BFF8}" type="datetimeFigureOut">
              <a:rPr lang="en-US" smtClean="0"/>
              <a:t>11/18/2025</a:t>
            </a:fld>
            <a:endParaRPr lang="en-US"/>
          </a:p>
        </p:txBody>
      </p:sp>
      <p:sp>
        <p:nvSpPr>
          <p:cNvPr id="4" name="Footer Placeholder 3">
            <a:extLst>
              <a:ext uri="{FF2B5EF4-FFF2-40B4-BE49-F238E27FC236}">
                <a16:creationId xmlns:a16="http://schemas.microsoft.com/office/drawing/2014/main" id="{46F68CAF-D2F8-5701-5A77-F3FD8AF3E52F}"/>
              </a:ext>
            </a:extLst>
          </p:cNvPr>
          <p:cNvSpPr>
            <a:spLocks noGrp="1"/>
          </p:cNvSpPr>
          <p:nvPr>
            <p:ph type="ftr" sz="quarter" idx="22"/>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C358BF3C-1F8F-F30E-41D1-C52911594FA7}"/>
              </a:ext>
            </a:extLst>
          </p:cNvPr>
          <p:cNvSpPr>
            <a:spLocks noGrp="1"/>
          </p:cNvSpPr>
          <p:nvPr>
            <p:ph type="sldNum" sz="quarter" idx="23"/>
          </p:nvPr>
        </p:nvSpPr>
        <p:spPr/>
        <p:txBody>
          <a:bodyPr/>
          <a:lstStyle>
            <a:lvl1pPr>
              <a:defRPr>
                <a:solidFill>
                  <a:schemeClr val="bg1"/>
                </a:solidFill>
              </a:defRPr>
            </a:lvl1pPr>
          </a:lstStyle>
          <a:p>
            <a:fld id="{1EFF9C2F-A4DD-460C-B92A-E6C251109F33}" type="slidenum">
              <a:rPr lang="en-US" smtClean="0"/>
              <a:t>‹#›</a:t>
            </a:fld>
            <a:endParaRPr lang="en-US"/>
          </a:p>
        </p:txBody>
      </p:sp>
      <p:sp>
        <p:nvSpPr>
          <p:cNvPr id="7" name="Footer Placeholder 1">
            <a:extLst>
              <a:ext uri="{FF2B5EF4-FFF2-40B4-BE49-F238E27FC236}">
                <a16:creationId xmlns:a16="http://schemas.microsoft.com/office/drawing/2014/main" id="{65C9ABE7-F6E9-D990-CDAB-C0EA04AC9669}"/>
              </a:ext>
            </a:extLst>
          </p:cNvPr>
          <p:cNvSpPr txBox="1">
            <a:spLocks/>
          </p:cNvSpPr>
          <p:nvPr/>
        </p:nvSpPr>
        <p:spPr>
          <a:xfrm>
            <a:off x="516497" y="6422967"/>
            <a:ext cx="2286000" cy="301752"/>
          </a:xfrm>
          <a:prstGeom prst="rect">
            <a:avLst/>
          </a:prstGeom>
        </p:spPr>
        <p:txBody>
          <a:bodyPr vert="horz" lIns="0" tIns="0" rIns="0" bIns="0" rtlCol="0" anchor="ctr" anchorCtr="0"/>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b="0" dirty="0">
                <a:solidFill>
                  <a:schemeClr val="bg1"/>
                </a:solidFill>
                <a:latin typeface="+mj-lt"/>
              </a:rPr>
              <a:t>CHRISTUS HEALTH REACH 2030</a:t>
            </a:r>
          </a:p>
        </p:txBody>
      </p:sp>
    </p:spTree>
    <p:extLst>
      <p:ext uri="{BB962C8B-B14F-4D97-AF65-F5344CB8AC3E}">
        <p14:creationId xmlns:p14="http://schemas.microsoft.com/office/powerpoint/2010/main" val="3902123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oad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420C-094F-94E7-5DEB-ABB12A63D4FD}"/>
              </a:ext>
            </a:extLst>
          </p:cNvPr>
          <p:cNvSpPr>
            <a:spLocks noGrp="1"/>
          </p:cNvSpPr>
          <p:nvPr>
            <p:ph type="title"/>
          </p:nvPr>
        </p:nvSpPr>
        <p:spPr/>
        <p:txBody>
          <a:bodyPr/>
          <a:lstStyle/>
          <a:p>
            <a:r>
              <a:rPr lang="en-US"/>
              <a:t>Click to edit Master title style</a:t>
            </a:r>
            <a:endParaRPr lang="en-US" dirty="0"/>
          </a:p>
        </p:txBody>
      </p:sp>
      <p:sp>
        <p:nvSpPr>
          <p:cNvPr id="43" name="Text Placeholder 42">
            <a:extLst>
              <a:ext uri="{FF2B5EF4-FFF2-40B4-BE49-F238E27FC236}">
                <a16:creationId xmlns:a16="http://schemas.microsoft.com/office/drawing/2014/main" id="{1D5F0938-5EDD-D6C2-1A76-0E81165C2139}"/>
              </a:ext>
            </a:extLst>
          </p:cNvPr>
          <p:cNvSpPr>
            <a:spLocks noGrp="1"/>
          </p:cNvSpPr>
          <p:nvPr>
            <p:ph type="body" sz="quarter" idx="22"/>
          </p:nvPr>
        </p:nvSpPr>
        <p:spPr>
          <a:xfrm>
            <a:off x="495300" y="1756785"/>
            <a:ext cx="1655064" cy="640080"/>
          </a:xfrm>
        </p:spPr>
        <p:txBody>
          <a:bodyPr anchor="t" anchorCtr="0"/>
          <a:lstStyle>
            <a:lvl1pPr>
              <a:defRPr sz="1400" b="1">
                <a:solidFill>
                  <a:schemeClr val="accent1"/>
                </a:solidFill>
                <a:latin typeface="+mj-lt"/>
              </a:defRPr>
            </a:lvl1pPr>
          </a:lstStyle>
          <a:p>
            <a:pPr lvl="0"/>
            <a:r>
              <a:rPr lang="en-US"/>
              <a:t>Click to edit Master text styles</a:t>
            </a:r>
          </a:p>
        </p:txBody>
      </p:sp>
      <p:sp>
        <p:nvSpPr>
          <p:cNvPr id="49" name="Text Placeholder 48">
            <a:extLst>
              <a:ext uri="{FF2B5EF4-FFF2-40B4-BE49-F238E27FC236}">
                <a16:creationId xmlns:a16="http://schemas.microsoft.com/office/drawing/2014/main" id="{D7F4C066-0D05-1234-660C-DC3EF160A4A1}"/>
              </a:ext>
            </a:extLst>
          </p:cNvPr>
          <p:cNvSpPr>
            <a:spLocks noGrp="1"/>
          </p:cNvSpPr>
          <p:nvPr>
            <p:ph type="body" sz="quarter" idx="26" hasCustomPrompt="1"/>
          </p:nvPr>
        </p:nvSpPr>
        <p:spPr>
          <a:xfrm>
            <a:off x="2721576" y="1143401"/>
            <a:ext cx="2033779" cy="448080"/>
          </a:xfrm>
          <a:prstGeom prst="homePlate">
            <a:avLst/>
          </a:prstGeom>
          <a:solidFill>
            <a:schemeClr val="accent1"/>
          </a:solidFill>
          <a:ln w="38100">
            <a:noFill/>
          </a:ln>
        </p:spPr>
        <p:txBody>
          <a:bodyPr anchor="ctr"/>
          <a:lstStyle>
            <a:lvl1pPr algn="ctr">
              <a:defRPr sz="1400" b="1">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Header</a:t>
            </a:r>
          </a:p>
        </p:txBody>
      </p:sp>
      <p:sp>
        <p:nvSpPr>
          <p:cNvPr id="51" name="Text Placeholder 48">
            <a:extLst>
              <a:ext uri="{FF2B5EF4-FFF2-40B4-BE49-F238E27FC236}">
                <a16:creationId xmlns:a16="http://schemas.microsoft.com/office/drawing/2014/main" id="{68397879-03AF-7FE6-F168-9B5A0F556407}"/>
              </a:ext>
            </a:extLst>
          </p:cNvPr>
          <p:cNvSpPr>
            <a:spLocks noGrp="1"/>
          </p:cNvSpPr>
          <p:nvPr>
            <p:ph type="body" sz="quarter" idx="27" hasCustomPrompt="1"/>
          </p:nvPr>
        </p:nvSpPr>
        <p:spPr>
          <a:xfrm>
            <a:off x="4570451" y="1143401"/>
            <a:ext cx="1920240" cy="448080"/>
          </a:xfrm>
          <a:prstGeom prst="chevron">
            <a:avLst/>
          </a:prstGeom>
          <a:solidFill>
            <a:schemeClr val="accent1"/>
          </a:solidFill>
          <a:ln w="38100">
            <a:noFill/>
          </a:ln>
        </p:spPr>
        <p:txBody>
          <a:bodyPr anchor="ctr"/>
          <a:lstStyle>
            <a:lvl1pPr algn="ctr">
              <a:defRPr sz="1400" b="1">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Header</a:t>
            </a:r>
          </a:p>
        </p:txBody>
      </p:sp>
      <p:sp>
        <p:nvSpPr>
          <p:cNvPr id="52" name="Text Placeholder 48">
            <a:extLst>
              <a:ext uri="{FF2B5EF4-FFF2-40B4-BE49-F238E27FC236}">
                <a16:creationId xmlns:a16="http://schemas.microsoft.com/office/drawing/2014/main" id="{A7EC5628-A11A-703B-467B-DDBE9A3F0D0A}"/>
              </a:ext>
            </a:extLst>
          </p:cNvPr>
          <p:cNvSpPr>
            <a:spLocks noGrp="1"/>
          </p:cNvSpPr>
          <p:nvPr>
            <p:ph type="body" sz="quarter" idx="28" hasCustomPrompt="1"/>
          </p:nvPr>
        </p:nvSpPr>
        <p:spPr>
          <a:xfrm>
            <a:off x="6305787" y="1143401"/>
            <a:ext cx="1920240" cy="448080"/>
          </a:xfrm>
          <a:prstGeom prst="chevron">
            <a:avLst/>
          </a:prstGeom>
          <a:solidFill>
            <a:schemeClr val="accent1"/>
          </a:solidFill>
          <a:ln w="38100">
            <a:noFill/>
          </a:ln>
        </p:spPr>
        <p:txBody>
          <a:bodyPr anchor="ctr"/>
          <a:lstStyle>
            <a:lvl1pPr algn="ctr">
              <a:defRPr sz="1400" b="1">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Header</a:t>
            </a:r>
          </a:p>
        </p:txBody>
      </p:sp>
      <p:sp>
        <p:nvSpPr>
          <p:cNvPr id="53" name="Text Placeholder 48">
            <a:extLst>
              <a:ext uri="{FF2B5EF4-FFF2-40B4-BE49-F238E27FC236}">
                <a16:creationId xmlns:a16="http://schemas.microsoft.com/office/drawing/2014/main" id="{2532A695-91F5-C502-51A9-9EFAAE12DB1E}"/>
              </a:ext>
            </a:extLst>
          </p:cNvPr>
          <p:cNvSpPr>
            <a:spLocks noGrp="1"/>
          </p:cNvSpPr>
          <p:nvPr>
            <p:ph type="body" sz="quarter" idx="29" hasCustomPrompt="1"/>
          </p:nvPr>
        </p:nvSpPr>
        <p:spPr>
          <a:xfrm>
            <a:off x="8041123" y="1143401"/>
            <a:ext cx="1920240" cy="448080"/>
          </a:xfrm>
          <a:prstGeom prst="chevron">
            <a:avLst/>
          </a:prstGeom>
          <a:solidFill>
            <a:schemeClr val="accent1"/>
          </a:solidFill>
          <a:ln w="38100">
            <a:noFill/>
          </a:ln>
        </p:spPr>
        <p:txBody>
          <a:bodyPr anchor="ctr"/>
          <a:lstStyle>
            <a:lvl1pPr algn="ctr">
              <a:defRPr sz="1400" b="1">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Header</a:t>
            </a:r>
          </a:p>
        </p:txBody>
      </p:sp>
      <p:sp>
        <p:nvSpPr>
          <p:cNvPr id="54" name="Text Placeholder 48">
            <a:extLst>
              <a:ext uri="{FF2B5EF4-FFF2-40B4-BE49-F238E27FC236}">
                <a16:creationId xmlns:a16="http://schemas.microsoft.com/office/drawing/2014/main" id="{9C06E30A-CF31-733B-FC6D-EF2A94815350}"/>
              </a:ext>
            </a:extLst>
          </p:cNvPr>
          <p:cNvSpPr>
            <a:spLocks noGrp="1"/>
          </p:cNvSpPr>
          <p:nvPr>
            <p:ph type="body" sz="quarter" idx="30" hasCustomPrompt="1"/>
          </p:nvPr>
        </p:nvSpPr>
        <p:spPr>
          <a:xfrm>
            <a:off x="9776460" y="1143401"/>
            <a:ext cx="1920240" cy="448080"/>
          </a:xfrm>
          <a:prstGeom prst="chevron">
            <a:avLst/>
          </a:prstGeom>
          <a:solidFill>
            <a:schemeClr val="accent1"/>
          </a:solidFill>
          <a:ln w="38100">
            <a:noFill/>
          </a:ln>
        </p:spPr>
        <p:txBody>
          <a:bodyPr anchor="ctr"/>
          <a:lstStyle>
            <a:lvl1pPr algn="ctr">
              <a:defRPr sz="1400" b="1">
                <a:solidFill>
                  <a:schemeClr val="bg1"/>
                </a:solidFill>
                <a:latin typeface="+mj-lt"/>
              </a:defRPr>
            </a:lvl1pPr>
            <a:lvl2pPr>
              <a:defRPr sz="1400">
                <a:solidFill>
                  <a:schemeClr val="bg1"/>
                </a:solidFill>
                <a:latin typeface="+mj-lt"/>
              </a:defRPr>
            </a:lvl2pPr>
            <a:lvl3pPr>
              <a:defRPr sz="1400">
                <a:solidFill>
                  <a:schemeClr val="bg1"/>
                </a:solidFill>
                <a:latin typeface="+mj-lt"/>
              </a:defRPr>
            </a:lvl3pPr>
            <a:lvl4pPr>
              <a:defRPr sz="1400">
                <a:solidFill>
                  <a:schemeClr val="bg1"/>
                </a:solidFill>
                <a:latin typeface="+mj-lt"/>
              </a:defRPr>
            </a:lvl4pPr>
            <a:lvl5pPr>
              <a:defRPr sz="1400">
                <a:solidFill>
                  <a:schemeClr val="bg1"/>
                </a:solidFill>
                <a:latin typeface="+mj-lt"/>
              </a:defRPr>
            </a:lvl5pPr>
          </a:lstStyle>
          <a:p>
            <a:pPr lvl="0"/>
            <a:r>
              <a:rPr lang="en-US" dirty="0"/>
              <a:t>Header</a:t>
            </a:r>
          </a:p>
        </p:txBody>
      </p:sp>
      <p:sp>
        <p:nvSpPr>
          <p:cNvPr id="63" name="Text Placeholder 62">
            <a:extLst>
              <a:ext uri="{FF2B5EF4-FFF2-40B4-BE49-F238E27FC236}">
                <a16:creationId xmlns:a16="http://schemas.microsoft.com/office/drawing/2014/main" id="{6DC17BF0-244F-11A2-9FBD-3EB81ED45D0C}"/>
              </a:ext>
            </a:extLst>
          </p:cNvPr>
          <p:cNvSpPr>
            <a:spLocks noGrp="1"/>
          </p:cNvSpPr>
          <p:nvPr>
            <p:ph type="body" sz="quarter" idx="37"/>
          </p:nvPr>
        </p:nvSpPr>
        <p:spPr>
          <a:xfrm>
            <a:off x="2801403" y="175678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7" name="Text Placeholder 62">
            <a:extLst>
              <a:ext uri="{FF2B5EF4-FFF2-40B4-BE49-F238E27FC236}">
                <a16:creationId xmlns:a16="http://schemas.microsoft.com/office/drawing/2014/main" id="{B0DA2BA9-8D31-4908-B8C6-C171B4946CBE}"/>
              </a:ext>
            </a:extLst>
          </p:cNvPr>
          <p:cNvSpPr>
            <a:spLocks noGrp="1"/>
          </p:cNvSpPr>
          <p:nvPr>
            <p:ph type="body" sz="quarter" idx="38"/>
          </p:nvPr>
        </p:nvSpPr>
        <p:spPr>
          <a:xfrm>
            <a:off x="4591393" y="175678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8" name="Text Placeholder 62">
            <a:extLst>
              <a:ext uri="{FF2B5EF4-FFF2-40B4-BE49-F238E27FC236}">
                <a16:creationId xmlns:a16="http://schemas.microsoft.com/office/drawing/2014/main" id="{56D4897E-6285-E26E-7468-553B569BC28B}"/>
              </a:ext>
            </a:extLst>
          </p:cNvPr>
          <p:cNvSpPr>
            <a:spLocks noGrp="1"/>
          </p:cNvSpPr>
          <p:nvPr>
            <p:ph type="body" sz="quarter" idx="39"/>
          </p:nvPr>
        </p:nvSpPr>
        <p:spPr>
          <a:xfrm>
            <a:off x="6381383" y="175260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29" name="Text Placeholder 62">
            <a:extLst>
              <a:ext uri="{FF2B5EF4-FFF2-40B4-BE49-F238E27FC236}">
                <a16:creationId xmlns:a16="http://schemas.microsoft.com/office/drawing/2014/main" id="{BB0E0848-425A-7D31-F780-F34B1B72D03A}"/>
              </a:ext>
            </a:extLst>
          </p:cNvPr>
          <p:cNvSpPr>
            <a:spLocks noGrp="1"/>
          </p:cNvSpPr>
          <p:nvPr>
            <p:ph type="body" sz="quarter" idx="40"/>
          </p:nvPr>
        </p:nvSpPr>
        <p:spPr>
          <a:xfrm>
            <a:off x="8171373" y="175260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0" name="Text Placeholder 62">
            <a:extLst>
              <a:ext uri="{FF2B5EF4-FFF2-40B4-BE49-F238E27FC236}">
                <a16:creationId xmlns:a16="http://schemas.microsoft.com/office/drawing/2014/main" id="{EAAB21AB-1DFF-5EA2-3295-A44F9B14EFE1}"/>
              </a:ext>
            </a:extLst>
          </p:cNvPr>
          <p:cNvSpPr>
            <a:spLocks noGrp="1"/>
          </p:cNvSpPr>
          <p:nvPr>
            <p:ph type="body" sz="quarter" idx="41"/>
          </p:nvPr>
        </p:nvSpPr>
        <p:spPr>
          <a:xfrm>
            <a:off x="9961363" y="175260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1" name="Text Placeholder 42">
            <a:extLst>
              <a:ext uri="{FF2B5EF4-FFF2-40B4-BE49-F238E27FC236}">
                <a16:creationId xmlns:a16="http://schemas.microsoft.com/office/drawing/2014/main" id="{4AB2F8C1-E13A-9E33-54A6-0832479F840F}"/>
              </a:ext>
            </a:extLst>
          </p:cNvPr>
          <p:cNvSpPr>
            <a:spLocks noGrp="1"/>
          </p:cNvSpPr>
          <p:nvPr>
            <p:ph type="body" sz="quarter" idx="42"/>
          </p:nvPr>
        </p:nvSpPr>
        <p:spPr>
          <a:xfrm>
            <a:off x="495395" y="2895600"/>
            <a:ext cx="1655064" cy="640080"/>
          </a:xfrm>
        </p:spPr>
        <p:txBody>
          <a:bodyPr anchor="t" anchorCtr="0"/>
          <a:lstStyle>
            <a:lvl1pPr>
              <a:defRPr sz="1400" b="1">
                <a:solidFill>
                  <a:schemeClr val="accent1"/>
                </a:solidFill>
                <a:latin typeface="+mj-lt"/>
              </a:defRPr>
            </a:lvl1pPr>
          </a:lstStyle>
          <a:p>
            <a:pPr lvl="0"/>
            <a:r>
              <a:rPr lang="en-US"/>
              <a:t>Click to edit Master text styles</a:t>
            </a:r>
          </a:p>
        </p:txBody>
      </p:sp>
      <p:sp>
        <p:nvSpPr>
          <p:cNvPr id="32" name="Text Placeholder 62">
            <a:extLst>
              <a:ext uri="{FF2B5EF4-FFF2-40B4-BE49-F238E27FC236}">
                <a16:creationId xmlns:a16="http://schemas.microsoft.com/office/drawing/2014/main" id="{23DCFE24-637E-3C86-7497-2186C94BDFF6}"/>
              </a:ext>
            </a:extLst>
          </p:cNvPr>
          <p:cNvSpPr>
            <a:spLocks noGrp="1"/>
          </p:cNvSpPr>
          <p:nvPr>
            <p:ph type="body" sz="quarter" idx="43"/>
          </p:nvPr>
        </p:nvSpPr>
        <p:spPr>
          <a:xfrm>
            <a:off x="2801498" y="289560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3" name="Text Placeholder 62">
            <a:extLst>
              <a:ext uri="{FF2B5EF4-FFF2-40B4-BE49-F238E27FC236}">
                <a16:creationId xmlns:a16="http://schemas.microsoft.com/office/drawing/2014/main" id="{887D84B2-A3A6-FA99-D42A-F9D506B3EFA2}"/>
              </a:ext>
            </a:extLst>
          </p:cNvPr>
          <p:cNvSpPr>
            <a:spLocks noGrp="1"/>
          </p:cNvSpPr>
          <p:nvPr>
            <p:ph type="body" sz="quarter" idx="44"/>
          </p:nvPr>
        </p:nvSpPr>
        <p:spPr>
          <a:xfrm>
            <a:off x="4591488" y="289560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4" name="Text Placeholder 62">
            <a:extLst>
              <a:ext uri="{FF2B5EF4-FFF2-40B4-BE49-F238E27FC236}">
                <a16:creationId xmlns:a16="http://schemas.microsoft.com/office/drawing/2014/main" id="{05879DDA-37FC-B698-3F9E-2A7BD0E94521}"/>
              </a:ext>
            </a:extLst>
          </p:cNvPr>
          <p:cNvSpPr>
            <a:spLocks noGrp="1"/>
          </p:cNvSpPr>
          <p:nvPr>
            <p:ph type="body" sz="quarter" idx="45"/>
          </p:nvPr>
        </p:nvSpPr>
        <p:spPr>
          <a:xfrm>
            <a:off x="6381478" y="289141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5" name="Text Placeholder 62">
            <a:extLst>
              <a:ext uri="{FF2B5EF4-FFF2-40B4-BE49-F238E27FC236}">
                <a16:creationId xmlns:a16="http://schemas.microsoft.com/office/drawing/2014/main" id="{3C8458C2-70FC-461A-BCFF-EF0981D677CA}"/>
              </a:ext>
            </a:extLst>
          </p:cNvPr>
          <p:cNvSpPr>
            <a:spLocks noGrp="1"/>
          </p:cNvSpPr>
          <p:nvPr>
            <p:ph type="body" sz="quarter" idx="46"/>
          </p:nvPr>
        </p:nvSpPr>
        <p:spPr>
          <a:xfrm>
            <a:off x="8171468" y="289141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6" name="Text Placeholder 62">
            <a:extLst>
              <a:ext uri="{FF2B5EF4-FFF2-40B4-BE49-F238E27FC236}">
                <a16:creationId xmlns:a16="http://schemas.microsoft.com/office/drawing/2014/main" id="{0EF6EAD4-3912-7FFA-2EF3-11CA4210CAD6}"/>
              </a:ext>
            </a:extLst>
          </p:cNvPr>
          <p:cNvSpPr>
            <a:spLocks noGrp="1"/>
          </p:cNvSpPr>
          <p:nvPr>
            <p:ph type="body" sz="quarter" idx="47"/>
          </p:nvPr>
        </p:nvSpPr>
        <p:spPr>
          <a:xfrm>
            <a:off x="9961458" y="289141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44" name="Text Placeholder 42">
            <a:extLst>
              <a:ext uri="{FF2B5EF4-FFF2-40B4-BE49-F238E27FC236}">
                <a16:creationId xmlns:a16="http://schemas.microsoft.com/office/drawing/2014/main" id="{7AAE6F48-5FA3-88B5-638A-44A5ADA0BD9A}"/>
              </a:ext>
            </a:extLst>
          </p:cNvPr>
          <p:cNvSpPr>
            <a:spLocks noGrp="1"/>
          </p:cNvSpPr>
          <p:nvPr>
            <p:ph type="body" sz="quarter" idx="48"/>
          </p:nvPr>
        </p:nvSpPr>
        <p:spPr>
          <a:xfrm>
            <a:off x="495300" y="4030230"/>
            <a:ext cx="1655064" cy="640080"/>
          </a:xfrm>
        </p:spPr>
        <p:txBody>
          <a:bodyPr anchor="t" anchorCtr="0"/>
          <a:lstStyle>
            <a:lvl1pPr>
              <a:defRPr sz="1400" b="1">
                <a:solidFill>
                  <a:schemeClr val="accent1"/>
                </a:solidFill>
                <a:latin typeface="+mj-lt"/>
              </a:defRPr>
            </a:lvl1pPr>
          </a:lstStyle>
          <a:p>
            <a:pPr lvl="0"/>
            <a:r>
              <a:rPr lang="en-US"/>
              <a:t>Click to edit Master text styles</a:t>
            </a:r>
          </a:p>
        </p:txBody>
      </p:sp>
      <p:sp>
        <p:nvSpPr>
          <p:cNvPr id="45" name="Text Placeholder 62">
            <a:extLst>
              <a:ext uri="{FF2B5EF4-FFF2-40B4-BE49-F238E27FC236}">
                <a16:creationId xmlns:a16="http://schemas.microsoft.com/office/drawing/2014/main" id="{1E9C9D13-2636-C5CC-AB17-E08070E0BF8C}"/>
              </a:ext>
            </a:extLst>
          </p:cNvPr>
          <p:cNvSpPr>
            <a:spLocks noGrp="1"/>
          </p:cNvSpPr>
          <p:nvPr>
            <p:ph type="body" sz="quarter" idx="49"/>
          </p:nvPr>
        </p:nvSpPr>
        <p:spPr>
          <a:xfrm>
            <a:off x="2801403" y="403023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46" name="Text Placeholder 62">
            <a:extLst>
              <a:ext uri="{FF2B5EF4-FFF2-40B4-BE49-F238E27FC236}">
                <a16:creationId xmlns:a16="http://schemas.microsoft.com/office/drawing/2014/main" id="{7D265D62-1DD8-4D71-62F0-2D5783706983}"/>
              </a:ext>
            </a:extLst>
          </p:cNvPr>
          <p:cNvSpPr>
            <a:spLocks noGrp="1"/>
          </p:cNvSpPr>
          <p:nvPr>
            <p:ph type="body" sz="quarter" idx="50"/>
          </p:nvPr>
        </p:nvSpPr>
        <p:spPr>
          <a:xfrm>
            <a:off x="4591393" y="403023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47" name="Text Placeholder 62">
            <a:extLst>
              <a:ext uri="{FF2B5EF4-FFF2-40B4-BE49-F238E27FC236}">
                <a16:creationId xmlns:a16="http://schemas.microsoft.com/office/drawing/2014/main" id="{69A43258-0467-26F2-A818-97FF343C953E}"/>
              </a:ext>
            </a:extLst>
          </p:cNvPr>
          <p:cNvSpPr>
            <a:spLocks noGrp="1"/>
          </p:cNvSpPr>
          <p:nvPr>
            <p:ph type="body" sz="quarter" idx="51"/>
          </p:nvPr>
        </p:nvSpPr>
        <p:spPr>
          <a:xfrm>
            <a:off x="6381383" y="402604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48" name="Text Placeholder 62">
            <a:extLst>
              <a:ext uri="{FF2B5EF4-FFF2-40B4-BE49-F238E27FC236}">
                <a16:creationId xmlns:a16="http://schemas.microsoft.com/office/drawing/2014/main" id="{71BFC209-6986-BFDE-7AFE-E78CCAB84DF4}"/>
              </a:ext>
            </a:extLst>
          </p:cNvPr>
          <p:cNvSpPr>
            <a:spLocks noGrp="1"/>
          </p:cNvSpPr>
          <p:nvPr>
            <p:ph type="body" sz="quarter" idx="52"/>
          </p:nvPr>
        </p:nvSpPr>
        <p:spPr>
          <a:xfrm>
            <a:off x="8171373" y="402604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50" name="Text Placeholder 62">
            <a:extLst>
              <a:ext uri="{FF2B5EF4-FFF2-40B4-BE49-F238E27FC236}">
                <a16:creationId xmlns:a16="http://schemas.microsoft.com/office/drawing/2014/main" id="{296BE450-2B5F-8FFB-713F-44629194A4BF}"/>
              </a:ext>
            </a:extLst>
          </p:cNvPr>
          <p:cNvSpPr>
            <a:spLocks noGrp="1"/>
          </p:cNvSpPr>
          <p:nvPr>
            <p:ph type="body" sz="quarter" idx="53"/>
          </p:nvPr>
        </p:nvSpPr>
        <p:spPr>
          <a:xfrm>
            <a:off x="9961363" y="402604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55" name="Text Placeholder 42">
            <a:extLst>
              <a:ext uri="{FF2B5EF4-FFF2-40B4-BE49-F238E27FC236}">
                <a16:creationId xmlns:a16="http://schemas.microsoft.com/office/drawing/2014/main" id="{976D3EC1-FA60-F504-38EB-096509C87886}"/>
              </a:ext>
            </a:extLst>
          </p:cNvPr>
          <p:cNvSpPr>
            <a:spLocks noGrp="1"/>
          </p:cNvSpPr>
          <p:nvPr>
            <p:ph type="body" sz="quarter" idx="54"/>
          </p:nvPr>
        </p:nvSpPr>
        <p:spPr>
          <a:xfrm>
            <a:off x="495300" y="5181600"/>
            <a:ext cx="1655064" cy="640080"/>
          </a:xfrm>
        </p:spPr>
        <p:txBody>
          <a:bodyPr anchor="t" anchorCtr="0"/>
          <a:lstStyle>
            <a:lvl1pPr>
              <a:defRPr sz="1400" b="1">
                <a:solidFill>
                  <a:schemeClr val="accent1"/>
                </a:solidFill>
                <a:latin typeface="+mj-lt"/>
              </a:defRPr>
            </a:lvl1pPr>
          </a:lstStyle>
          <a:p>
            <a:pPr lvl="0"/>
            <a:r>
              <a:rPr lang="en-US"/>
              <a:t>Click to edit Master text styles</a:t>
            </a:r>
          </a:p>
        </p:txBody>
      </p:sp>
      <p:sp>
        <p:nvSpPr>
          <p:cNvPr id="57" name="Text Placeholder 62">
            <a:extLst>
              <a:ext uri="{FF2B5EF4-FFF2-40B4-BE49-F238E27FC236}">
                <a16:creationId xmlns:a16="http://schemas.microsoft.com/office/drawing/2014/main" id="{E018C242-8AC8-68E9-F500-FB73742D7A88}"/>
              </a:ext>
            </a:extLst>
          </p:cNvPr>
          <p:cNvSpPr>
            <a:spLocks noGrp="1"/>
          </p:cNvSpPr>
          <p:nvPr>
            <p:ph type="body" sz="quarter" idx="55"/>
          </p:nvPr>
        </p:nvSpPr>
        <p:spPr>
          <a:xfrm>
            <a:off x="2801403" y="518160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59" name="Text Placeholder 62">
            <a:extLst>
              <a:ext uri="{FF2B5EF4-FFF2-40B4-BE49-F238E27FC236}">
                <a16:creationId xmlns:a16="http://schemas.microsoft.com/office/drawing/2014/main" id="{19E42E48-CD0E-2F54-4762-81E4901289FC}"/>
              </a:ext>
            </a:extLst>
          </p:cNvPr>
          <p:cNvSpPr>
            <a:spLocks noGrp="1"/>
          </p:cNvSpPr>
          <p:nvPr>
            <p:ph type="body" sz="quarter" idx="56"/>
          </p:nvPr>
        </p:nvSpPr>
        <p:spPr>
          <a:xfrm>
            <a:off x="4591393" y="5181600"/>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61" name="Text Placeholder 62">
            <a:extLst>
              <a:ext uri="{FF2B5EF4-FFF2-40B4-BE49-F238E27FC236}">
                <a16:creationId xmlns:a16="http://schemas.microsoft.com/office/drawing/2014/main" id="{A2CBFC11-8879-9A3D-FF36-CB4F89DA232C}"/>
              </a:ext>
            </a:extLst>
          </p:cNvPr>
          <p:cNvSpPr>
            <a:spLocks noGrp="1"/>
          </p:cNvSpPr>
          <p:nvPr>
            <p:ph type="body" sz="quarter" idx="57"/>
          </p:nvPr>
        </p:nvSpPr>
        <p:spPr>
          <a:xfrm>
            <a:off x="6381383" y="517741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62" name="Text Placeholder 62">
            <a:extLst>
              <a:ext uri="{FF2B5EF4-FFF2-40B4-BE49-F238E27FC236}">
                <a16:creationId xmlns:a16="http://schemas.microsoft.com/office/drawing/2014/main" id="{FACE03D3-3156-A3DA-8E8E-BB7F8DB5EAF1}"/>
              </a:ext>
            </a:extLst>
          </p:cNvPr>
          <p:cNvSpPr>
            <a:spLocks noGrp="1"/>
          </p:cNvSpPr>
          <p:nvPr>
            <p:ph type="body" sz="quarter" idx="58"/>
          </p:nvPr>
        </p:nvSpPr>
        <p:spPr>
          <a:xfrm>
            <a:off x="8171373" y="517741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67" name="Text Placeholder 62">
            <a:extLst>
              <a:ext uri="{FF2B5EF4-FFF2-40B4-BE49-F238E27FC236}">
                <a16:creationId xmlns:a16="http://schemas.microsoft.com/office/drawing/2014/main" id="{C7F6C9DC-3445-64C9-69A2-B84087383470}"/>
              </a:ext>
            </a:extLst>
          </p:cNvPr>
          <p:cNvSpPr>
            <a:spLocks noGrp="1"/>
          </p:cNvSpPr>
          <p:nvPr>
            <p:ph type="body" sz="quarter" idx="59"/>
          </p:nvPr>
        </p:nvSpPr>
        <p:spPr>
          <a:xfrm>
            <a:off x="9961363" y="5177415"/>
            <a:ext cx="1655064" cy="640080"/>
          </a:xfrm>
        </p:spPr>
        <p:txBody>
          <a:bodyPr/>
          <a:lstStyle>
            <a:lvl1pPr marL="0" indent="0">
              <a:spcBef>
                <a:spcPts val="0"/>
              </a:spcBef>
              <a:spcAft>
                <a:spcPts val="300"/>
              </a:spcAft>
              <a:buFont typeface="Arial" panose="020B0604020202020204" pitchFamily="34" charset="0"/>
              <a:buNone/>
              <a:defRPr sz="1200"/>
            </a:lvl1pPr>
            <a:lvl2pPr marL="115888" indent="-115888">
              <a:spcBef>
                <a:spcPts val="0"/>
              </a:spcBef>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BCDD0CEF-5AD6-0B32-929F-25AFE6731490}"/>
              </a:ext>
            </a:extLst>
          </p:cNvPr>
          <p:cNvSpPr>
            <a:spLocks noGrp="1"/>
          </p:cNvSpPr>
          <p:nvPr>
            <p:ph type="dt" sz="half" idx="60"/>
          </p:nvPr>
        </p:nvSpPr>
        <p:spPr/>
        <p:txBody>
          <a:bodyPr/>
          <a:lstStyle/>
          <a:p>
            <a:fld id="{14EE0036-E0D4-41AE-AA2C-AA4B15B6BFF8}" type="datetimeFigureOut">
              <a:rPr lang="en-US" smtClean="0"/>
              <a:t>11/18/2025</a:t>
            </a:fld>
            <a:endParaRPr lang="en-US"/>
          </a:p>
        </p:txBody>
      </p:sp>
      <p:sp>
        <p:nvSpPr>
          <p:cNvPr id="4" name="Footer Placeholder 3">
            <a:extLst>
              <a:ext uri="{FF2B5EF4-FFF2-40B4-BE49-F238E27FC236}">
                <a16:creationId xmlns:a16="http://schemas.microsoft.com/office/drawing/2014/main" id="{DBB378DC-A201-EAE5-F8CE-8F025CEF5FE4}"/>
              </a:ext>
            </a:extLst>
          </p:cNvPr>
          <p:cNvSpPr>
            <a:spLocks noGrp="1"/>
          </p:cNvSpPr>
          <p:nvPr>
            <p:ph type="ftr" sz="quarter" idx="61"/>
          </p:nvPr>
        </p:nvSpPr>
        <p:spPr/>
        <p:txBody>
          <a:bodyPr/>
          <a:lstStyle/>
          <a:p>
            <a:endParaRPr lang="en-US"/>
          </a:p>
        </p:txBody>
      </p:sp>
      <p:sp>
        <p:nvSpPr>
          <p:cNvPr id="5" name="Slide Number Placeholder 4">
            <a:extLst>
              <a:ext uri="{FF2B5EF4-FFF2-40B4-BE49-F238E27FC236}">
                <a16:creationId xmlns:a16="http://schemas.microsoft.com/office/drawing/2014/main" id="{FF14E476-730E-77F8-B1FB-B17329E2F83A}"/>
              </a:ext>
            </a:extLst>
          </p:cNvPr>
          <p:cNvSpPr>
            <a:spLocks noGrp="1"/>
          </p:cNvSpPr>
          <p:nvPr>
            <p:ph type="sldNum" sz="quarter" idx="62"/>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3826168790"/>
      </p:ext>
    </p:extLst>
  </p:cSld>
  <p:clrMapOvr>
    <a:masterClrMapping/>
  </p:clrMapOvr>
  <p:extLst>
    <p:ext uri="{DCECCB84-F9BA-43D5-87BE-67443E8EF086}">
      <p15:sldGuideLst xmlns:p15="http://schemas.microsoft.com/office/powerpoint/2012/main">
        <p15:guide id="1" orient="horz" pos="1824">
          <p15:clr>
            <a:srgbClr val="FBAE40"/>
          </p15:clr>
        </p15:guide>
        <p15:guide id="2" orient="horz" pos="2544">
          <p15:clr>
            <a:srgbClr val="FBAE40"/>
          </p15:clr>
        </p15:guide>
        <p15:guide id="3" orient="horz" pos="1104">
          <p15:clr>
            <a:srgbClr val="FBAE40"/>
          </p15:clr>
        </p15:guide>
        <p15:guide id="4" orient="horz" pos="32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hart and Tex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43419CB-1E76-E6C7-DF19-FF0ACD92046A}"/>
              </a:ext>
            </a:extLst>
          </p:cNvPr>
          <p:cNvCxnSpPr>
            <a:cxnSpLocks/>
          </p:cNvCxnSpPr>
          <p:nvPr/>
        </p:nvCxnSpPr>
        <p:spPr>
          <a:xfrm>
            <a:off x="290286" y="3109797"/>
            <a:ext cx="3904488" cy="0"/>
          </a:xfrm>
          <a:prstGeom prst="line">
            <a:avLst/>
          </a:prstGeom>
          <a:ln>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7FE0813D-9DDA-B7B1-F330-1E886D6D4C2D}"/>
              </a:ext>
            </a:extLst>
          </p:cNvPr>
          <p:cNvSpPr/>
          <p:nvPr/>
        </p:nvSpPr>
        <p:spPr>
          <a:xfrm>
            <a:off x="4862287" y="1143000"/>
            <a:ext cx="7086600" cy="4572000"/>
          </a:xfrm>
          <a:prstGeom prst="roundRect">
            <a:avLst>
              <a:gd name="adj" fmla="val 3670"/>
            </a:avLst>
          </a:prstGeom>
          <a:gradFill>
            <a:gsLst>
              <a:gs pos="0">
                <a:schemeClr val="accent1">
                  <a:lumMod val="20000"/>
                  <a:lumOff val="80000"/>
                  <a:alpha val="33000"/>
                </a:schemeClr>
              </a:gs>
              <a:gs pos="40000">
                <a:schemeClr val="bg1">
                  <a:alpha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a:extLst>
              <a:ext uri="{FF2B5EF4-FFF2-40B4-BE49-F238E27FC236}">
                <a16:creationId xmlns:a16="http://schemas.microsoft.com/office/drawing/2014/main" id="{6DF4E142-A253-F28D-900C-28D62D46C861}"/>
              </a:ext>
            </a:extLst>
          </p:cNvPr>
          <p:cNvSpPr>
            <a:spLocks noGrp="1"/>
          </p:cNvSpPr>
          <p:nvPr>
            <p:ph type="title"/>
          </p:nvPr>
        </p:nvSpPr>
        <p:spPr>
          <a:xfrm>
            <a:off x="495300" y="1143000"/>
            <a:ext cx="3886200" cy="1250043"/>
          </a:xfrm>
        </p:spPr>
        <p:txBody>
          <a:bodyPr anchor="b" anchorCtr="0"/>
          <a:lstStyle/>
          <a:p>
            <a:r>
              <a:rPr lang="en-US"/>
              <a:t>Click to edit Master title style</a:t>
            </a:r>
            <a:endParaRPr lang="en-US" dirty="0"/>
          </a:p>
        </p:txBody>
      </p:sp>
      <p:sp>
        <p:nvSpPr>
          <p:cNvPr id="7" name="Text Placeholder 3">
            <a:extLst>
              <a:ext uri="{FF2B5EF4-FFF2-40B4-BE49-F238E27FC236}">
                <a16:creationId xmlns:a16="http://schemas.microsoft.com/office/drawing/2014/main" id="{065897AD-9A06-537F-8194-40F053A9ECDE}"/>
              </a:ext>
            </a:extLst>
          </p:cNvPr>
          <p:cNvSpPr>
            <a:spLocks noGrp="1"/>
          </p:cNvSpPr>
          <p:nvPr>
            <p:ph idx="1"/>
          </p:nvPr>
        </p:nvSpPr>
        <p:spPr>
          <a:xfrm>
            <a:off x="495300" y="2590800"/>
            <a:ext cx="3886200" cy="31089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a:extLst>
              <a:ext uri="{FF2B5EF4-FFF2-40B4-BE49-F238E27FC236}">
                <a16:creationId xmlns:a16="http://schemas.microsoft.com/office/drawing/2014/main" id="{73C1904D-9BE6-9FA5-98E3-E2200132009B}"/>
              </a:ext>
            </a:extLst>
          </p:cNvPr>
          <p:cNvSpPr>
            <a:spLocks noGrp="1"/>
          </p:cNvSpPr>
          <p:nvPr>
            <p:ph sz="quarter" idx="13"/>
          </p:nvPr>
        </p:nvSpPr>
        <p:spPr>
          <a:xfrm>
            <a:off x="5168900" y="1143000"/>
            <a:ext cx="653796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0FF51760-60E6-D1AB-C242-BB8674D00499}"/>
              </a:ext>
            </a:extLst>
          </p:cNvPr>
          <p:cNvSpPr>
            <a:spLocks noGrp="1"/>
          </p:cNvSpPr>
          <p:nvPr>
            <p:ph type="dt" sz="half" idx="14"/>
          </p:nvPr>
        </p:nvSpPr>
        <p:spPr/>
        <p:txBody>
          <a:bodyPr/>
          <a:lstStyle/>
          <a:p>
            <a:fld id="{14EE0036-E0D4-41AE-AA2C-AA4B15B6BFF8}" type="datetimeFigureOut">
              <a:rPr lang="en-US" smtClean="0"/>
              <a:t>11/18/2025</a:t>
            </a:fld>
            <a:endParaRPr lang="en-US"/>
          </a:p>
        </p:txBody>
      </p:sp>
      <p:sp>
        <p:nvSpPr>
          <p:cNvPr id="4" name="Footer Placeholder 3">
            <a:extLst>
              <a:ext uri="{FF2B5EF4-FFF2-40B4-BE49-F238E27FC236}">
                <a16:creationId xmlns:a16="http://schemas.microsoft.com/office/drawing/2014/main" id="{0D9A2682-1836-301D-812A-30F16211985B}"/>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F07C25D5-9862-2D9D-07A7-FB2B9F2E59A5}"/>
              </a:ext>
            </a:extLst>
          </p:cNvPr>
          <p:cNvSpPr>
            <a:spLocks noGrp="1"/>
          </p:cNvSpPr>
          <p:nvPr>
            <p:ph type="sldNum" sz="quarter" idx="16"/>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3723262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Orange">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39B9B3-398A-CAC3-52DB-CE792980D8FF}"/>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338"/>
            <a:ext cx="12192000" cy="6857322"/>
          </a:xfrm>
          <a:prstGeom prst="rect">
            <a:avLst/>
          </a:prstGeom>
        </p:spPr>
      </p:pic>
      <p:sp>
        <p:nvSpPr>
          <p:cNvPr id="10" name="Freeform: Shape 9">
            <a:extLst>
              <a:ext uri="{FF2B5EF4-FFF2-40B4-BE49-F238E27FC236}">
                <a16:creationId xmlns:a16="http://schemas.microsoft.com/office/drawing/2014/main" id="{F9108758-7F90-47BE-0569-48E53BA51F2A}"/>
              </a:ext>
              <a:ext uri="{C183D7F6-B498-43B3-948B-1728B52AA6E4}">
                <adec:decorative xmlns:adec="http://schemas.microsoft.com/office/drawing/2017/decorative" val="1"/>
              </a:ext>
            </a:extLst>
          </p:cNvPr>
          <p:cNvSpPr/>
          <p:nvPr/>
        </p:nvSpPr>
        <p:spPr>
          <a:xfrm>
            <a:off x="1" y="0"/>
            <a:ext cx="7036903" cy="6858001"/>
          </a:xfrm>
          <a:custGeom>
            <a:avLst/>
            <a:gdLst>
              <a:gd name="connsiteX0" fmla="*/ 0 w 7036903"/>
              <a:gd name="connsiteY0" fmla="*/ 0 h 6858001"/>
              <a:gd name="connsiteX1" fmla="*/ 3064128 w 7036903"/>
              <a:gd name="connsiteY1" fmla="*/ 0 h 6858001"/>
              <a:gd name="connsiteX2" fmla="*/ 3314092 w 7036903"/>
              <a:gd name="connsiteY2" fmla="*/ 153335 h 6858001"/>
              <a:gd name="connsiteX3" fmla="*/ 7011327 w 7036903"/>
              <a:gd name="connsiteY3" fmla="*/ 6468680 h 6858001"/>
              <a:gd name="connsiteX4" fmla="*/ 7036903 w 7036903"/>
              <a:gd name="connsiteY4" fmla="*/ 6858001 h 6858001"/>
              <a:gd name="connsiteX5" fmla="*/ 0 w 7036903"/>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6903" h="6858001">
                <a:moveTo>
                  <a:pt x="0" y="0"/>
                </a:moveTo>
                <a:lnTo>
                  <a:pt x="3064128" y="0"/>
                </a:lnTo>
                <a:lnTo>
                  <a:pt x="3314092" y="153335"/>
                </a:lnTo>
                <a:cubicBezTo>
                  <a:pt x="5350868" y="1465527"/>
                  <a:pt x="6775393" y="3779093"/>
                  <a:pt x="7011327" y="6468680"/>
                </a:cubicBezTo>
                <a:lnTo>
                  <a:pt x="7036903" y="6858001"/>
                </a:lnTo>
                <a:lnTo>
                  <a:pt x="0" y="6858001"/>
                </a:lnTo>
                <a:close/>
              </a:path>
            </a:pathLst>
          </a:custGeom>
          <a:solidFill>
            <a:schemeClr val="accent5">
              <a:lumMod val="7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descr="Reach 2030">
            <a:extLst>
              <a:ext uri="{FF2B5EF4-FFF2-40B4-BE49-F238E27FC236}">
                <a16:creationId xmlns:a16="http://schemas.microsoft.com/office/drawing/2014/main" id="{435C9A8C-66E3-6EC1-B37F-6DEC75FACB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44439" y="274320"/>
            <a:ext cx="1737360" cy="1737360"/>
          </a:xfrm>
          <a:prstGeom prst="rect">
            <a:avLst/>
          </a:prstGeom>
        </p:spPr>
      </p:pic>
      <p:pic>
        <p:nvPicPr>
          <p:cNvPr id="12" name="Picture 11" descr="CHRISTUS Health logo">
            <a:extLst>
              <a:ext uri="{FF2B5EF4-FFF2-40B4-BE49-F238E27FC236}">
                <a16:creationId xmlns:a16="http://schemas.microsoft.com/office/drawing/2014/main" id="{7A8C565A-8339-D25A-0861-2FF58E939AE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invGray">
          <a:xfrm>
            <a:off x="497498" y="5772280"/>
            <a:ext cx="2286000" cy="679719"/>
          </a:xfrm>
          <a:prstGeom prst="rect">
            <a:avLst/>
          </a:prstGeom>
        </p:spPr>
      </p:pic>
      <p:sp>
        <p:nvSpPr>
          <p:cNvPr id="4" name="Date Placeholder 3">
            <a:extLst>
              <a:ext uri="{FF2B5EF4-FFF2-40B4-BE49-F238E27FC236}">
                <a16:creationId xmlns:a16="http://schemas.microsoft.com/office/drawing/2014/main" id="{07F05427-8B76-F67A-03A1-CBFB58A6ED2A}"/>
              </a:ext>
            </a:extLst>
          </p:cNvPr>
          <p:cNvSpPr>
            <a:spLocks noGrp="1"/>
          </p:cNvSpPr>
          <p:nvPr>
            <p:ph type="dt" sz="half" idx="10"/>
          </p:nvPr>
        </p:nvSpPr>
        <p:spPr>
          <a:xfrm>
            <a:off x="493776" y="4937760"/>
            <a:ext cx="1463040" cy="301752"/>
          </a:xfrm>
        </p:spPr>
        <p:txBody>
          <a:bodyPr/>
          <a:lstStyle>
            <a:lvl1pPr algn="l">
              <a:defRPr lang="en-US" sz="1600" b="0" kern="1200" smtClean="0">
                <a:solidFill>
                  <a:schemeClr val="tx1"/>
                </a:solidFill>
                <a:latin typeface="+mn-lt"/>
                <a:ea typeface="+mn-ea"/>
                <a:cs typeface="+mn-cs"/>
              </a:defRPr>
            </a:lvl1pPr>
          </a:lstStyle>
          <a:p>
            <a:fld id="{14EE0036-E0D4-41AE-AA2C-AA4B15B6BFF8}" type="datetimeFigureOut">
              <a:rPr lang="en-US" smtClean="0"/>
              <a:t>11/18/2025</a:t>
            </a:fld>
            <a:endParaRPr lang="en-US"/>
          </a:p>
        </p:txBody>
      </p:sp>
      <p:sp>
        <p:nvSpPr>
          <p:cNvPr id="5" name="Footer Placeholder 4">
            <a:extLst>
              <a:ext uri="{FF2B5EF4-FFF2-40B4-BE49-F238E27FC236}">
                <a16:creationId xmlns:a16="http://schemas.microsoft.com/office/drawing/2014/main" id="{74259F10-8FBD-BB90-E2CD-D7BB4D765784}"/>
              </a:ext>
            </a:extLst>
          </p:cNvPr>
          <p:cNvSpPr>
            <a:spLocks noGrp="1"/>
          </p:cNvSpPr>
          <p:nvPr>
            <p:ph type="ftr" sz="quarter" idx="11"/>
          </p:nvPr>
        </p:nvSpPr>
        <p:spPr>
          <a:xfrm>
            <a:off x="493776" y="457200"/>
            <a:ext cx="7312901" cy="301752"/>
          </a:xfrm>
        </p:spPr>
        <p:txBody>
          <a:bodyPr/>
          <a:lstStyle>
            <a:lvl1pPr algn="l">
              <a:defRPr lang="en-US" sz="1600" kern="1200" cap="all" baseline="0" dirty="0" smtClean="0">
                <a:solidFill>
                  <a:schemeClr val="tx1"/>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48E95B58-4DF7-7596-8FA3-53A26E129CB0}"/>
              </a:ext>
            </a:extLst>
          </p:cNvPr>
          <p:cNvSpPr>
            <a:spLocks noGrp="1"/>
          </p:cNvSpPr>
          <p:nvPr>
            <p:ph type="sldNum" sz="quarter" idx="12"/>
          </p:nvPr>
        </p:nvSpPr>
        <p:spPr>
          <a:xfrm>
            <a:off x="11395191" y="6940296"/>
            <a:ext cx="301752" cy="299772"/>
          </a:xfrm>
        </p:spPr>
        <p:txBody>
          <a:bodyPr/>
          <a:lstStyle/>
          <a:p>
            <a:fld id="{1EFF9C2F-A4DD-460C-B92A-E6C251109F33}" type="slidenum">
              <a:rPr lang="en-US" smtClean="0"/>
              <a:t>‹#›</a:t>
            </a:fld>
            <a:endParaRPr lang="en-US"/>
          </a:p>
        </p:txBody>
      </p:sp>
      <p:sp>
        <p:nvSpPr>
          <p:cNvPr id="7" name="Title 1">
            <a:extLst>
              <a:ext uri="{FF2B5EF4-FFF2-40B4-BE49-F238E27FC236}">
                <a16:creationId xmlns:a16="http://schemas.microsoft.com/office/drawing/2014/main" id="{31A9ED81-94DE-7649-A1B3-89AAA4366DB4}"/>
              </a:ext>
            </a:extLst>
          </p:cNvPr>
          <p:cNvSpPr>
            <a:spLocks noGrp="1"/>
          </p:cNvSpPr>
          <p:nvPr>
            <p:ph type="ctrTitle" hasCustomPrompt="1"/>
          </p:nvPr>
        </p:nvSpPr>
        <p:spPr>
          <a:xfrm>
            <a:off x="493776" y="758952"/>
            <a:ext cx="8686800" cy="2782252"/>
          </a:xfrm>
        </p:spPr>
        <p:txBody>
          <a:bodyPr anchor="b" anchorCtr="0">
            <a:normAutofit/>
          </a:bodyPr>
          <a:lstStyle>
            <a:lvl1pPr algn="l">
              <a:lnSpc>
                <a:spcPct val="80000"/>
              </a:lnSpc>
              <a:defRPr sz="8800" cap="all" baseline="0">
                <a:solidFill>
                  <a:schemeClr val="tx1"/>
                </a:solidFill>
              </a:defRPr>
            </a:lvl1pPr>
          </a:lstStyle>
          <a:p>
            <a:r>
              <a:rPr lang="en-US" dirty="0"/>
              <a:t>Title 2-3 lines All CAPS</a:t>
            </a:r>
          </a:p>
        </p:txBody>
      </p:sp>
      <p:sp>
        <p:nvSpPr>
          <p:cNvPr id="8" name="Subtitle 2">
            <a:extLst>
              <a:ext uri="{FF2B5EF4-FFF2-40B4-BE49-F238E27FC236}">
                <a16:creationId xmlns:a16="http://schemas.microsoft.com/office/drawing/2014/main" id="{5F08113B-3773-381D-F4E8-523FA324EC91}"/>
              </a:ext>
            </a:extLst>
          </p:cNvPr>
          <p:cNvSpPr>
            <a:spLocks noGrp="1"/>
          </p:cNvSpPr>
          <p:nvPr>
            <p:ph type="subTitle" idx="1" hasCustomPrompt="1"/>
          </p:nvPr>
        </p:nvSpPr>
        <p:spPr>
          <a:xfrm>
            <a:off x="493776" y="3771900"/>
            <a:ext cx="6858000" cy="1097280"/>
          </a:xfrm>
        </p:spPr>
        <p:txBody>
          <a:bodyPr vert="horz" lIns="0" tIns="0" rIns="0" bIns="0" rtlCol="0" anchor="t" anchorCtr="0">
            <a:noAutofit/>
          </a:bodyPr>
          <a:lstStyle>
            <a:lvl1pPr>
              <a:defRPr lang="en-US" sz="2400" b="0" dirty="0">
                <a:solidFill>
                  <a:schemeClr val="tx1"/>
                </a:solidFill>
              </a:defRPr>
            </a:lvl1pPr>
          </a:lstStyle>
          <a:p>
            <a:pPr lvl="0"/>
            <a:r>
              <a:rPr lang="en-US" dirty="0"/>
              <a:t>Presenter name  |  Date  (subtitle can be 3 lines) </a:t>
            </a:r>
          </a:p>
        </p:txBody>
      </p:sp>
    </p:spTree>
    <p:extLst>
      <p:ext uri="{BB962C8B-B14F-4D97-AF65-F5344CB8AC3E}">
        <p14:creationId xmlns:p14="http://schemas.microsoft.com/office/powerpoint/2010/main" val="143355338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7376DD9-0EC2-02C5-1C7F-8F7CBECD2FAE}"/>
              </a:ext>
            </a:extLst>
          </p:cNvPr>
          <p:cNvSpPr>
            <a:spLocks noGrp="1"/>
          </p:cNvSpPr>
          <p:nvPr>
            <p:ph type="body" sz="quarter" idx="13" hasCustomPrompt="1"/>
          </p:nvPr>
        </p:nvSpPr>
        <p:spPr>
          <a:xfrm>
            <a:off x="493776" y="1620342"/>
            <a:ext cx="5131545" cy="539496"/>
          </a:xfrm>
          <a:prstGeom prst="roundRect">
            <a:avLst/>
          </a:prstGeom>
          <a:solidFill>
            <a:schemeClr val="accent1"/>
          </a:solidFill>
        </p:spPr>
        <p:txBody>
          <a:bodyPr lIns="182880" anchor="ctr"/>
          <a:lstStyle>
            <a:lvl1pPr algn="l">
              <a:spcBef>
                <a:spcPts val="0"/>
              </a:spcBef>
              <a:defRPr sz="1800" b="1">
                <a:solidFill>
                  <a:schemeClr val="bg1"/>
                </a:solidFill>
                <a:latin typeface="+mj-lt"/>
              </a:defRPr>
            </a:lvl1pPr>
          </a:lstStyle>
          <a:p>
            <a:pPr lvl="0"/>
            <a:r>
              <a:rPr lang="en-US" dirty="0"/>
              <a:t>Header</a:t>
            </a:r>
          </a:p>
        </p:txBody>
      </p:sp>
      <p:sp>
        <p:nvSpPr>
          <p:cNvPr id="15" name="Text Placeholder 13">
            <a:extLst>
              <a:ext uri="{FF2B5EF4-FFF2-40B4-BE49-F238E27FC236}">
                <a16:creationId xmlns:a16="http://schemas.microsoft.com/office/drawing/2014/main" id="{F9C19E13-5403-4BAD-8C10-E26427347E3A}"/>
              </a:ext>
            </a:extLst>
          </p:cNvPr>
          <p:cNvSpPr>
            <a:spLocks noGrp="1"/>
          </p:cNvSpPr>
          <p:nvPr>
            <p:ph type="body" sz="quarter" idx="14" hasCustomPrompt="1"/>
          </p:nvPr>
        </p:nvSpPr>
        <p:spPr>
          <a:xfrm>
            <a:off x="6531246" y="1620342"/>
            <a:ext cx="5131545" cy="539496"/>
          </a:xfrm>
          <a:prstGeom prst="roundRect">
            <a:avLst/>
          </a:prstGeom>
          <a:solidFill>
            <a:schemeClr val="accent1"/>
          </a:solidFill>
        </p:spPr>
        <p:txBody>
          <a:bodyPr lIns="182880" anchor="ctr"/>
          <a:lstStyle>
            <a:lvl1pPr algn="l">
              <a:spcBef>
                <a:spcPts val="0"/>
              </a:spcBef>
              <a:defRPr sz="1800" b="1">
                <a:solidFill>
                  <a:schemeClr val="bg1"/>
                </a:solidFill>
                <a:latin typeface="+mj-lt"/>
              </a:defRPr>
            </a:lvl1pPr>
          </a:lstStyle>
          <a:p>
            <a:pPr lvl="0"/>
            <a:r>
              <a:rPr lang="en-US" dirty="0"/>
              <a:t>Header</a:t>
            </a:r>
          </a:p>
        </p:txBody>
      </p:sp>
      <p:sp>
        <p:nvSpPr>
          <p:cNvPr id="16" name="Text Placeholder 3">
            <a:extLst>
              <a:ext uri="{FF2B5EF4-FFF2-40B4-BE49-F238E27FC236}">
                <a16:creationId xmlns:a16="http://schemas.microsoft.com/office/drawing/2014/main" id="{3AB17D03-86E7-BCCD-D019-17E0BF2F4F81}"/>
              </a:ext>
            </a:extLst>
          </p:cNvPr>
          <p:cNvSpPr>
            <a:spLocks noGrp="1"/>
          </p:cNvSpPr>
          <p:nvPr>
            <p:ph idx="1"/>
          </p:nvPr>
        </p:nvSpPr>
        <p:spPr>
          <a:xfrm>
            <a:off x="493776" y="2367805"/>
            <a:ext cx="5131546" cy="3383280"/>
          </a:xfrm>
          <a:prstGeom prst="rect">
            <a:avLst/>
          </a:prstGeom>
        </p:spPr>
        <p:txBody>
          <a:bodyPr vert="horz" lIns="0" tIns="0" rIns="0" bIns="0" rtlCol="0">
            <a:no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55F842A7-1884-A802-E840-1A26B35977CE}"/>
              </a:ext>
            </a:extLst>
          </p:cNvPr>
          <p:cNvSpPr>
            <a:spLocks noGrp="1"/>
          </p:cNvSpPr>
          <p:nvPr>
            <p:ph idx="15"/>
          </p:nvPr>
        </p:nvSpPr>
        <p:spPr>
          <a:xfrm>
            <a:off x="6531245" y="2367805"/>
            <a:ext cx="5131546" cy="3383280"/>
          </a:xfrm>
          <a:prstGeom prst="rect">
            <a:avLst/>
          </a:prstGeom>
        </p:spPr>
        <p:txBody>
          <a:bodyPr vert="horz" lIns="0" tIns="0" rIns="0" bIns="0" rtlCol="0">
            <a:no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D0624A41-36D2-C2FF-AEEB-BCC4AFCFD5E8}"/>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06CCE480-1016-30EB-B270-872C12173A72}"/>
              </a:ext>
            </a:extLst>
          </p:cNvPr>
          <p:cNvSpPr>
            <a:spLocks noGrp="1"/>
          </p:cNvSpPr>
          <p:nvPr>
            <p:ph type="dt" sz="half" idx="16"/>
          </p:nvPr>
        </p:nvSpPr>
        <p:spPr/>
        <p:txBody>
          <a:bodyPr/>
          <a:lstStyle/>
          <a:p>
            <a:fld id="{14EE0036-E0D4-41AE-AA2C-AA4B15B6BFF8}" type="datetimeFigureOut">
              <a:rPr lang="en-US" smtClean="0"/>
              <a:t>11/18/2025</a:t>
            </a:fld>
            <a:endParaRPr lang="en-US"/>
          </a:p>
        </p:txBody>
      </p:sp>
      <p:sp>
        <p:nvSpPr>
          <p:cNvPr id="4" name="Footer Placeholder 3">
            <a:extLst>
              <a:ext uri="{FF2B5EF4-FFF2-40B4-BE49-F238E27FC236}">
                <a16:creationId xmlns:a16="http://schemas.microsoft.com/office/drawing/2014/main" id="{E626166F-2B86-9D3D-9C9B-429B43C6251D}"/>
              </a:ext>
            </a:extLst>
          </p:cNvPr>
          <p:cNvSpPr>
            <a:spLocks noGrp="1"/>
          </p:cNvSpPr>
          <p:nvPr>
            <p:ph type="ftr" sz="quarter" idx="17"/>
          </p:nvPr>
        </p:nvSpPr>
        <p:spPr/>
        <p:txBody>
          <a:bodyPr/>
          <a:lstStyle/>
          <a:p>
            <a:endParaRPr lang="en-US"/>
          </a:p>
        </p:txBody>
      </p:sp>
      <p:sp>
        <p:nvSpPr>
          <p:cNvPr id="5" name="Slide Number Placeholder 4">
            <a:extLst>
              <a:ext uri="{FF2B5EF4-FFF2-40B4-BE49-F238E27FC236}">
                <a16:creationId xmlns:a16="http://schemas.microsoft.com/office/drawing/2014/main" id="{5D12DDF2-F919-D74D-AE2B-6A043269346C}"/>
              </a:ext>
            </a:extLst>
          </p:cNvPr>
          <p:cNvSpPr>
            <a:spLocks noGrp="1"/>
          </p:cNvSpPr>
          <p:nvPr>
            <p:ph type="sldNum" sz="quarter" idx="18"/>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1000351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Three Column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7376DD9-0EC2-02C5-1C7F-8F7CBECD2FAE}"/>
              </a:ext>
            </a:extLst>
          </p:cNvPr>
          <p:cNvSpPr>
            <a:spLocks noGrp="1"/>
          </p:cNvSpPr>
          <p:nvPr>
            <p:ph type="body" sz="quarter" idx="13" hasCustomPrompt="1"/>
          </p:nvPr>
        </p:nvSpPr>
        <p:spPr>
          <a:xfrm>
            <a:off x="532321" y="1433606"/>
            <a:ext cx="3229988" cy="539496"/>
          </a:xfrm>
          <a:prstGeom prst="roundRect">
            <a:avLst/>
          </a:prstGeom>
          <a:solidFill>
            <a:schemeClr val="accent1"/>
          </a:solidFill>
        </p:spPr>
        <p:txBody>
          <a:bodyPr lIns="182880" anchor="ctr"/>
          <a:lstStyle>
            <a:lvl1pPr algn="l">
              <a:spcBef>
                <a:spcPts val="0"/>
              </a:spcBef>
              <a:defRPr sz="1800" b="1">
                <a:solidFill>
                  <a:schemeClr val="bg1"/>
                </a:solidFill>
                <a:latin typeface="+mj-lt"/>
              </a:defRPr>
            </a:lvl1pPr>
          </a:lstStyle>
          <a:p>
            <a:pPr lvl="0"/>
            <a:r>
              <a:rPr lang="en-US" dirty="0"/>
              <a:t>Header</a:t>
            </a:r>
          </a:p>
        </p:txBody>
      </p:sp>
      <p:sp>
        <p:nvSpPr>
          <p:cNvPr id="19" name="Text Placeholder 18">
            <a:extLst>
              <a:ext uri="{FF2B5EF4-FFF2-40B4-BE49-F238E27FC236}">
                <a16:creationId xmlns:a16="http://schemas.microsoft.com/office/drawing/2014/main" id="{AD139A00-D492-9CF7-C581-505B1D08F7AD}"/>
              </a:ext>
            </a:extLst>
          </p:cNvPr>
          <p:cNvSpPr>
            <a:spLocks noGrp="1"/>
          </p:cNvSpPr>
          <p:nvPr>
            <p:ph type="body" sz="quarter" idx="14"/>
          </p:nvPr>
        </p:nvSpPr>
        <p:spPr>
          <a:xfrm>
            <a:off x="533399" y="2187508"/>
            <a:ext cx="3227832" cy="3474720"/>
          </a:xfrm>
        </p:spPr>
        <p:txBody>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3">
            <a:extLst>
              <a:ext uri="{FF2B5EF4-FFF2-40B4-BE49-F238E27FC236}">
                <a16:creationId xmlns:a16="http://schemas.microsoft.com/office/drawing/2014/main" id="{D1067624-2CF3-D53F-C9CE-AC9D2CEA472C}"/>
              </a:ext>
            </a:extLst>
          </p:cNvPr>
          <p:cNvSpPr>
            <a:spLocks noGrp="1"/>
          </p:cNvSpPr>
          <p:nvPr>
            <p:ph type="body" sz="quarter" idx="15" hasCustomPrompt="1"/>
          </p:nvPr>
        </p:nvSpPr>
        <p:spPr>
          <a:xfrm>
            <a:off x="4482152" y="1433606"/>
            <a:ext cx="3229988" cy="539496"/>
          </a:xfrm>
          <a:prstGeom prst="roundRect">
            <a:avLst/>
          </a:prstGeom>
          <a:solidFill>
            <a:schemeClr val="accent1"/>
          </a:solidFill>
        </p:spPr>
        <p:txBody>
          <a:bodyPr lIns="182880" anchor="ctr"/>
          <a:lstStyle>
            <a:lvl1pPr algn="l">
              <a:spcBef>
                <a:spcPts val="0"/>
              </a:spcBef>
              <a:defRPr sz="1800" b="1">
                <a:solidFill>
                  <a:schemeClr val="bg1"/>
                </a:solidFill>
                <a:latin typeface="+mj-lt"/>
              </a:defRPr>
            </a:lvl1pPr>
          </a:lstStyle>
          <a:p>
            <a:pPr lvl="0"/>
            <a:r>
              <a:rPr lang="en-US" dirty="0"/>
              <a:t>Header</a:t>
            </a:r>
          </a:p>
        </p:txBody>
      </p:sp>
      <p:sp>
        <p:nvSpPr>
          <p:cNvPr id="22" name="Text Placeholder 18">
            <a:extLst>
              <a:ext uri="{FF2B5EF4-FFF2-40B4-BE49-F238E27FC236}">
                <a16:creationId xmlns:a16="http://schemas.microsoft.com/office/drawing/2014/main" id="{564867E0-1FBE-2708-3777-354CEE466C5C}"/>
              </a:ext>
            </a:extLst>
          </p:cNvPr>
          <p:cNvSpPr>
            <a:spLocks noGrp="1"/>
          </p:cNvSpPr>
          <p:nvPr>
            <p:ph type="body" sz="quarter" idx="16"/>
          </p:nvPr>
        </p:nvSpPr>
        <p:spPr>
          <a:xfrm>
            <a:off x="4483230" y="2187508"/>
            <a:ext cx="3227832" cy="3474720"/>
          </a:xfrm>
        </p:spPr>
        <p:txBody>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3">
            <a:extLst>
              <a:ext uri="{FF2B5EF4-FFF2-40B4-BE49-F238E27FC236}">
                <a16:creationId xmlns:a16="http://schemas.microsoft.com/office/drawing/2014/main" id="{F91C85A9-5BBE-3F9C-5E48-9643B8EBBCE8}"/>
              </a:ext>
            </a:extLst>
          </p:cNvPr>
          <p:cNvSpPr>
            <a:spLocks noGrp="1"/>
          </p:cNvSpPr>
          <p:nvPr>
            <p:ph type="body" sz="quarter" idx="17" hasCustomPrompt="1"/>
          </p:nvPr>
        </p:nvSpPr>
        <p:spPr>
          <a:xfrm>
            <a:off x="8429690" y="1433606"/>
            <a:ext cx="3229988" cy="539496"/>
          </a:xfrm>
          <a:prstGeom prst="roundRect">
            <a:avLst/>
          </a:prstGeom>
          <a:solidFill>
            <a:schemeClr val="accent1"/>
          </a:solidFill>
        </p:spPr>
        <p:txBody>
          <a:bodyPr lIns="182880" anchor="ctr"/>
          <a:lstStyle>
            <a:lvl1pPr algn="l">
              <a:spcBef>
                <a:spcPts val="0"/>
              </a:spcBef>
              <a:defRPr sz="1800" b="1">
                <a:solidFill>
                  <a:schemeClr val="bg1"/>
                </a:solidFill>
                <a:latin typeface="+mj-lt"/>
              </a:defRPr>
            </a:lvl1pPr>
          </a:lstStyle>
          <a:p>
            <a:pPr lvl="0"/>
            <a:r>
              <a:rPr lang="en-US" dirty="0"/>
              <a:t>Header</a:t>
            </a:r>
          </a:p>
        </p:txBody>
      </p:sp>
      <p:sp>
        <p:nvSpPr>
          <p:cNvPr id="25" name="Text Placeholder 18">
            <a:extLst>
              <a:ext uri="{FF2B5EF4-FFF2-40B4-BE49-F238E27FC236}">
                <a16:creationId xmlns:a16="http://schemas.microsoft.com/office/drawing/2014/main" id="{824C50AF-2241-3163-37BA-AB9AE56BCFB9}"/>
              </a:ext>
            </a:extLst>
          </p:cNvPr>
          <p:cNvSpPr>
            <a:spLocks noGrp="1"/>
          </p:cNvSpPr>
          <p:nvPr>
            <p:ph type="body" sz="quarter" idx="18"/>
          </p:nvPr>
        </p:nvSpPr>
        <p:spPr>
          <a:xfrm>
            <a:off x="8430768" y="2187508"/>
            <a:ext cx="3227832" cy="3474720"/>
          </a:xfrm>
        </p:spPr>
        <p:txBody>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4198B633-C58C-289C-6E71-7B6D7DFDB444}"/>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58D2623C-B64C-D426-52C3-0A837BF9030B}"/>
              </a:ext>
            </a:extLst>
          </p:cNvPr>
          <p:cNvSpPr>
            <a:spLocks noGrp="1"/>
          </p:cNvSpPr>
          <p:nvPr>
            <p:ph type="dt" sz="half" idx="19"/>
          </p:nvPr>
        </p:nvSpPr>
        <p:spPr/>
        <p:txBody>
          <a:bodyPr/>
          <a:lstStyle/>
          <a:p>
            <a:fld id="{14EE0036-E0D4-41AE-AA2C-AA4B15B6BFF8}" type="datetimeFigureOut">
              <a:rPr lang="en-US" smtClean="0"/>
              <a:t>11/18/2025</a:t>
            </a:fld>
            <a:endParaRPr lang="en-US"/>
          </a:p>
        </p:txBody>
      </p:sp>
      <p:sp>
        <p:nvSpPr>
          <p:cNvPr id="4" name="Footer Placeholder 3">
            <a:extLst>
              <a:ext uri="{FF2B5EF4-FFF2-40B4-BE49-F238E27FC236}">
                <a16:creationId xmlns:a16="http://schemas.microsoft.com/office/drawing/2014/main" id="{3F67AE38-312C-8708-6C5E-F1D6AF707E57}"/>
              </a:ext>
            </a:extLst>
          </p:cNvPr>
          <p:cNvSpPr>
            <a:spLocks noGrp="1"/>
          </p:cNvSpPr>
          <p:nvPr>
            <p:ph type="ftr" sz="quarter" idx="20"/>
          </p:nvPr>
        </p:nvSpPr>
        <p:spPr/>
        <p:txBody>
          <a:bodyPr/>
          <a:lstStyle/>
          <a:p>
            <a:endParaRPr lang="en-US"/>
          </a:p>
        </p:txBody>
      </p:sp>
      <p:sp>
        <p:nvSpPr>
          <p:cNvPr id="5" name="Slide Number Placeholder 4">
            <a:extLst>
              <a:ext uri="{FF2B5EF4-FFF2-40B4-BE49-F238E27FC236}">
                <a16:creationId xmlns:a16="http://schemas.microsoft.com/office/drawing/2014/main" id="{8DAE1FBF-ACF0-BBC1-08A3-C743AF3C7063}"/>
              </a:ext>
            </a:extLst>
          </p:cNvPr>
          <p:cNvSpPr>
            <a:spLocks noGrp="1"/>
          </p:cNvSpPr>
          <p:nvPr>
            <p:ph type="sldNum" sz="quarter" idx="21"/>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260204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Four Column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7376DD9-0EC2-02C5-1C7F-8F7CBECD2FAE}"/>
              </a:ext>
            </a:extLst>
          </p:cNvPr>
          <p:cNvSpPr>
            <a:spLocks noGrp="1"/>
          </p:cNvSpPr>
          <p:nvPr>
            <p:ph type="body" sz="quarter" idx="13" hasCustomPrompt="1"/>
          </p:nvPr>
        </p:nvSpPr>
        <p:spPr>
          <a:xfrm>
            <a:off x="534185" y="1613072"/>
            <a:ext cx="2294363" cy="539496"/>
          </a:xfrm>
          <a:prstGeom prst="roundRect">
            <a:avLst/>
          </a:prstGeom>
          <a:solidFill>
            <a:schemeClr val="accent1"/>
          </a:solidFill>
        </p:spPr>
        <p:txBody>
          <a:bodyPr lIns="182880" anchor="ctr"/>
          <a:lstStyle>
            <a:lvl1pPr algn="l">
              <a:spcBef>
                <a:spcPts val="0"/>
              </a:spcBef>
              <a:defRPr sz="1800" b="1">
                <a:solidFill>
                  <a:schemeClr val="bg1"/>
                </a:solidFill>
                <a:latin typeface="+mj-lt"/>
              </a:defRPr>
            </a:lvl1pPr>
          </a:lstStyle>
          <a:p>
            <a:pPr lvl="0"/>
            <a:r>
              <a:rPr lang="en-US" dirty="0"/>
              <a:t>Header</a:t>
            </a:r>
          </a:p>
        </p:txBody>
      </p:sp>
      <p:sp>
        <p:nvSpPr>
          <p:cNvPr id="19" name="Text Placeholder 18">
            <a:extLst>
              <a:ext uri="{FF2B5EF4-FFF2-40B4-BE49-F238E27FC236}">
                <a16:creationId xmlns:a16="http://schemas.microsoft.com/office/drawing/2014/main" id="{AD139A00-D492-9CF7-C581-505B1D08F7AD}"/>
              </a:ext>
            </a:extLst>
          </p:cNvPr>
          <p:cNvSpPr>
            <a:spLocks noGrp="1"/>
          </p:cNvSpPr>
          <p:nvPr>
            <p:ph type="body" sz="quarter" idx="14"/>
          </p:nvPr>
        </p:nvSpPr>
        <p:spPr>
          <a:xfrm>
            <a:off x="534923" y="2366974"/>
            <a:ext cx="2292832" cy="3291840"/>
          </a:xfrm>
        </p:spPr>
        <p:txBody>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3">
            <a:extLst>
              <a:ext uri="{FF2B5EF4-FFF2-40B4-BE49-F238E27FC236}">
                <a16:creationId xmlns:a16="http://schemas.microsoft.com/office/drawing/2014/main" id="{D1067624-2CF3-D53F-C9CE-AC9D2CEA472C}"/>
              </a:ext>
            </a:extLst>
          </p:cNvPr>
          <p:cNvSpPr>
            <a:spLocks noGrp="1"/>
          </p:cNvSpPr>
          <p:nvPr>
            <p:ph type="body" sz="quarter" idx="15" hasCustomPrompt="1"/>
          </p:nvPr>
        </p:nvSpPr>
        <p:spPr>
          <a:xfrm>
            <a:off x="3483247" y="1613072"/>
            <a:ext cx="2294363" cy="539496"/>
          </a:xfrm>
          <a:prstGeom prst="roundRect">
            <a:avLst/>
          </a:prstGeom>
          <a:solidFill>
            <a:schemeClr val="accent1"/>
          </a:solidFill>
        </p:spPr>
        <p:txBody>
          <a:bodyPr lIns="182880" anchor="ctr"/>
          <a:lstStyle>
            <a:lvl1pPr algn="l">
              <a:spcBef>
                <a:spcPts val="0"/>
              </a:spcBef>
              <a:defRPr sz="1800" b="1">
                <a:solidFill>
                  <a:schemeClr val="bg1"/>
                </a:solidFill>
                <a:latin typeface="+mj-lt"/>
              </a:defRPr>
            </a:lvl1pPr>
          </a:lstStyle>
          <a:p>
            <a:pPr lvl="0"/>
            <a:r>
              <a:rPr lang="en-US" dirty="0"/>
              <a:t>Header</a:t>
            </a:r>
          </a:p>
        </p:txBody>
      </p:sp>
      <p:sp>
        <p:nvSpPr>
          <p:cNvPr id="22" name="Text Placeholder 18">
            <a:extLst>
              <a:ext uri="{FF2B5EF4-FFF2-40B4-BE49-F238E27FC236}">
                <a16:creationId xmlns:a16="http://schemas.microsoft.com/office/drawing/2014/main" id="{564867E0-1FBE-2708-3777-354CEE466C5C}"/>
              </a:ext>
            </a:extLst>
          </p:cNvPr>
          <p:cNvSpPr>
            <a:spLocks noGrp="1"/>
          </p:cNvSpPr>
          <p:nvPr>
            <p:ph type="body" sz="quarter" idx="16"/>
          </p:nvPr>
        </p:nvSpPr>
        <p:spPr>
          <a:xfrm>
            <a:off x="3483247" y="2366974"/>
            <a:ext cx="2292832" cy="3291840"/>
          </a:xfrm>
        </p:spPr>
        <p:txBody>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3">
            <a:extLst>
              <a:ext uri="{FF2B5EF4-FFF2-40B4-BE49-F238E27FC236}">
                <a16:creationId xmlns:a16="http://schemas.microsoft.com/office/drawing/2014/main" id="{F91C85A9-5BBE-3F9C-5E48-9643B8EBBCE8}"/>
              </a:ext>
            </a:extLst>
          </p:cNvPr>
          <p:cNvSpPr>
            <a:spLocks noGrp="1"/>
          </p:cNvSpPr>
          <p:nvPr>
            <p:ph type="body" sz="quarter" idx="17" hasCustomPrompt="1"/>
          </p:nvPr>
        </p:nvSpPr>
        <p:spPr>
          <a:xfrm>
            <a:off x="6431174" y="1613072"/>
            <a:ext cx="2294363" cy="539496"/>
          </a:xfrm>
          <a:prstGeom prst="roundRect">
            <a:avLst/>
          </a:prstGeom>
          <a:solidFill>
            <a:schemeClr val="accent1"/>
          </a:solidFill>
        </p:spPr>
        <p:txBody>
          <a:bodyPr lIns="182880" anchor="ctr"/>
          <a:lstStyle>
            <a:lvl1pPr algn="l">
              <a:spcBef>
                <a:spcPts val="0"/>
              </a:spcBef>
              <a:defRPr sz="1800" b="1">
                <a:solidFill>
                  <a:schemeClr val="bg1"/>
                </a:solidFill>
                <a:latin typeface="+mj-lt"/>
              </a:defRPr>
            </a:lvl1pPr>
          </a:lstStyle>
          <a:p>
            <a:pPr lvl="0"/>
            <a:r>
              <a:rPr lang="en-US" dirty="0"/>
              <a:t>Header</a:t>
            </a:r>
          </a:p>
        </p:txBody>
      </p:sp>
      <p:sp>
        <p:nvSpPr>
          <p:cNvPr id="25" name="Text Placeholder 18">
            <a:extLst>
              <a:ext uri="{FF2B5EF4-FFF2-40B4-BE49-F238E27FC236}">
                <a16:creationId xmlns:a16="http://schemas.microsoft.com/office/drawing/2014/main" id="{824C50AF-2241-3163-37BA-AB9AE56BCFB9}"/>
              </a:ext>
            </a:extLst>
          </p:cNvPr>
          <p:cNvSpPr>
            <a:spLocks noGrp="1"/>
          </p:cNvSpPr>
          <p:nvPr>
            <p:ph type="body" sz="quarter" idx="18"/>
          </p:nvPr>
        </p:nvSpPr>
        <p:spPr>
          <a:xfrm>
            <a:off x="6431939" y="2366974"/>
            <a:ext cx="2292832" cy="3291840"/>
          </a:xfrm>
        </p:spPr>
        <p:txBody>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3">
            <a:extLst>
              <a:ext uri="{FF2B5EF4-FFF2-40B4-BE49-F238E27FC236}">
                <a16:creationId xmlns:a16="http://schemas.microsoft.com/office/drawing/2014/main" id="{894D94C5-EE30-CA7D-DEA3-3E7A272D08D7}"/>
              </a:ext>
            </a:extLst>
          </p:cNvPr>
          <p:cNvSpPr>
            <a:spLocks noGrp="1"/>
          </p:cNvSpPr>
          <p:nvPr>
            <p:ph type="body" sz="quarter" idx="19" hasCustomPrompt="1"/>
          </p:nvPr>
        </p:nvSpPr>
        <p:spPr>
          <a:xfrm>
            <a:off x="9379866" y="1613072"/>
            <a:ext cx="2294363" cy="539496"/>
          </a:xfrm>
          <a:prstGeom prst="roundRect">
            <a:avLst/>
          </a:prstGeom>
          <a:solidFill>
            <a:schemeClr val="accent1"/>
          </a:solidFill>
        </p:spPr>
        <p:txBody>
          <a:bodyPr lIns="182880" anchor="ctr"/>
          <a:lstStyle>
            <a:lvl1pPr algn="l">
              <a:spcBef>
                <a:spcPts val="0"/>
              </a:spcBef>
              <a:defRPr sz="1800" b="1">
                <a:solidFill>
                  <a:schemeClr val="bg1"/>
                </a:solidFill>
                <a:latin typeface="+mj-lt"/>
              </a:defRPr>
            </a:lvl1pPr>
          </a:lstStyle>
          <a:p>
            <a:pPr lvl="0"/>
            <a:r>
              <a:rPr lang="en-US" dirty="0"/>
              <a:t>Header</a:t>
            </a:r>
          </a:p>
        </p:txBody>
      </p:sp>
      <p:sp>
        <p:nvSpPr>
          <p:cNvPr id="27" name="Text Placeholder 18">
            <a:extLst>
              <a:ext uri="{FF2B5EF4-FFF2-40B4-BE49-F238E27FC236}">
                <a16:creationId xmlns:a16="http://schemas.microsoft.com/office/drawing/2014/main" id="{D306EF16-A6C7-1827-9390-35D74A090995}"/>
              </a:ext>
            </a:extLst>
          </p:cNvPr>
          <p:cNvSpPr>
            <a:spLocks noGrp="1"/>
          </p:cNvSpPr>
          <p:nvPr>
            <p:ph type="body" sz="quarter" idx="20"/>
          </p:nvPr>
        </p:nvSpPr>
        <p:spPr>
          <a:xfrm>
            <a:off x="9380631" y="2366974"/>
            <a:ext cx="2292832" cy="3291840"/>
          </a:xfrm>
        </p:spPr>
        <p:txBody>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19D20E2-341C-3A71-2961-0227624D49C2}"/>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82A70C7D-5AEF-88C1-0C7A-5106A0104A89}"/>
              </a:ext>
            </a:extLst>
          </p:cNvPr>
          <p:cNvSpPr>
            <a:spLocks noGrp="1"/>
          </p:cNvSpPr>
          <p:nvPr>
            <p:ph type="dt" sz="half" idx="21"/>
          </p:nvPr>
        </p:nvSpPr>
        <p:spPr/>
        <p:txBody>
          <a:bodyPr/>
          <a:lstStyle/>
          <a:p>
            <a:fld id="{14EE0036-E0D4-41AE-AA2C-AA4B15B6BFF8}" type="datetimeFigureOut">
              <a:rPr lang="en-US" smtClean="0"/>
              <a:t>11/18/2025</a:t>
            </a:fld>
            <a:endParaRPr lang="en-US"/>
          </a:p>
        </p:txBody>
      </p:sp>
      <p:sp>
        <p:nvSpPr>
          <p:cNvPr id="4" name="Footer Placeholder 3">
            <a:extLst>
              <a:ext uri="{FF2B5EF4-FFF2-40B4-BE49-F238E27FC236}">
                <a16:creationId xmlns:a16="http://schemas.microsoft.com/office/drawing/2014/main" id="{8E8D2EE8-99EF-DDAB-B9BB-FF3BE28810BD}"/>
              </a:ext>
            </a:extLst>
          </p:cNvPr>
          <p:cNvSpPr>
            <a:spLocks noGrp="1"/>
          </p:cNvSpPr>
          <p:nvPr>
            <p:ph type="ftr" sz="quarter" idx="22"/>
          </p:nvPr>
        </p:nvSpPr>
        <p:spPr/>
        <p:txBody>
          <a:bodyPr/>
          <a:lstStyle/>
          <a:p>
            <a:endParaRPr lang="en-US"/>
          </a:p>
        </p:txBody>
      </p:sp>
      <p:sp>
        <p:nvSpPr>
          <p:cNvPr id="5" name="Slide Number Placeholder 4">
            <a:extLst>
              <a:ext uri="{FF2B5EF4-FFF2-40B4-BE49-F238E27FC236}">
                <a16:creationId xmlns:a16="http://schemas.microsoft.com/office/drawing/2014/main" id="{A4E9C6E1-8525-53BC-7069-DAE85762FF62}"/>
              </a:ext>
            </a:extLst>
          </p:cNvPr>
          <p:cNvSpPr>
            <a:spLocks noGrp="1"/>
          </p:cNvSpPr>
          <p:nvPr>
            <p:ph type="sldNum" sz="quarter" idx="23"/>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130482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Four Quadrants + Focus">
    <p:bg>
      <p:bgRef idx="1001">
        <a:schemeClr val="bg1"/>
      </p:bgRef>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DB723C7-65A0-F48F-C8B4-65F727D4D3FE}"/>
              </a:ext>
              <a:ext uri="{C183D7F6-B498-43B3-948B-1728B52AA6E4}">
                <adec:decorative xmlns:adec="http://schemas.microsoft.com/office/drawing/2017/decorative" val="1"/>
              </a:ext>
            </a:extLst>
          </p:cNvPr>
          <p:cNvSpPr/>
          <p:nvPr/>
        </p:nvSpPr>
        <p:spPr>
          <a:xfrm>
            <a:off x="304799" y="1219200"/>
            <a:ext cx="11582401" cy="4572000"/>
          </a:xfrm>
          <a:prstGeom prst="roundRect">
            <a:avLst>
              <a:gd name="adj" fmla="val 3686"/>
            </a:avLst>
          </a:prstGeom>
          <a:gradFill>
            <a:gsLst>
              <a:gs pos="7000">
                <a:schemeClr val="accent6">
                  <a:lumMod val="20000"/>
                  <a:lumOff val="80000"/>
                  <a:alpha val="45000"/>
                </a:schemeClr>
              </a:gs>
              <a:gs pos="31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09F3894-B924-A1BA-B5C2-7994965EFD67}"/>
              </a:ext>
            </a:extLst>
          </p:cNvPr>
          <p:cNvCxnSpPr>
            <a:cxnSpLocks/>
          </p:cNvCxnSpPr>
          <p:nvPr/>
        </p:nvCxnSpPr>
        <p:spPr>
          <a:xfrm>
            <a:off x="6096000" y="1562100"/>
            <a:ext cx="0" cy="42291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6284FF-F732-468A-54A1-EC25591B3EC2}"/>
              </a:ext>
            </a:extLst>
          </p:cNvPr>
          <p:cNvCxnSpPr>
            <a:cxnSpLocks/>
          </p:cNvCxnSpPr>
          <p:nvPr/>
        </p:nvCxnSpPr>
        <p:spPr>
          <a:xfrm>
            <a:off x="654049" y="3608070"/>
            <a:ext cx="5092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755969-535C-D36C-4C28-28DF2BA22DD5}"/>
              </a:ext>
            </a:extLst>
          </p:cNvPr>
          <p:cNvCxnSpPr>
            <a:cxnSpLocks/>
          </p:cNvCxnSpPr>
          <p:nvPr/>
        </p:nvCxnSpPr>
        <p:spPr>
          <a:xfrm>
            <a:off x="6445250" y="3608070"/>
            <a:ext cx="509270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BC4CE48-314E-5767-79C8-676C4FEFFBF5}"/>
              </a:ext>
            </a:extLst>
          </p:cNvPr>
          <p:cNvSpPr/>
          <p:nvPr/>
        </p:nvSpPr>
        <p:spPr>
          <a:xfrm flipV="1">
            <a:off x="4885943" y="2466594"/>
            <a:ext cx="2420114" cy="2420114"/>
          </a:xfrm>
          <a:prstGeom prst="ellipse">
            <a:avLst/>
          </a:prstGeom>
          <a:gradFill>
            <a:gsLst>
              <a:gs pos="0">
                <a:schemeClr val="accent1">
                  <a:alpha val="34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7" name="Oval 16">
            <a:extLst>
              <a:ext uri="{FF2B5EF4-FFF2-40B4-BE49-F238E27FC236}">
                <a16:creationId xmlns:a16="http://schemas.microsoft.com/office/drawing/2014/main" id="{E753A1D9-E8BA-0FEB-5CD3-7C69191581AB}"/>
              </a:ext>
            </a:extLst>
          </p:cNvPr>
          <p:cNvSpPr/>
          <p:nvPr/>
        </p:nvSpPr>
        <p:spPr>
          <a:xfrm>
            <a:off x="5105398" y="2686049"/>
            <a:ext cx="1981202" cy="1981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3">
            <a:extLst>
              <a:ext uri="{FF2B5EF4-FFF2-40B4-BE49-F238E27FC236}">
                <a16:creationId xmlns:a16="http://schemas.microsoft.com/office/drawing/2014/main" id="{E1984654-8A7D-012C-11F9-D76841108DB6}"/>
              </a:ext>
            </a:extLst>
          </p:cNvPr>
          <p:cNvSpPr>
            <a:spLocks noGrp="1"/>
          </p:cNvSpPr>
          <p:nvPr>
            <p:ph type="body" sz="quarter" idx="13" hasCustomPrompt="1"/>
          </p:nvPr>
        </p:nvSpPr>
        <p:spPr>
          <a:xfrm>
            <a:off x="654049" y="1562100"/>
            <a:ext cx="5092700" cy="411480"/>
          </a:xfrm>
          <a:prstGeom prst="roundRect">
            <a:avLst/>
          </a:prstGeom>
          <a:solidFill>
            <a:schemeClr val="accent1"/>
          </a:solidFill>
        </p:spPr>
        <p:txBody>
          <a:bodyPr lIns="137160" anchor="ctr"/>
          <a:lstStyle>
            <a:lvl1pPr algn="l">
              <a:spcBef>
                <a:spcPts val="0"/>
              </a:spcBef>
              <a:defRPr sz="1600" b="1">
                <a:solidFill>
                  <a:schemeClr val="bg1"/>
                </a:solidFill>
                <a:latin typeface="+mj-lt"/>
              </a:defRPr>
            </a:lvl1pPr>
          </a:lstStyle>
          <a:p>
            <a:pPr lvl="0"/>
            <a:r>
              <a:rPr lang="en-US" dirty="0"/>
              <a:t>Header</a:t>
            </a:r>
          </a:p>
        </p:txBody>
      </p:sp>
      <p:sp>
        <p:nvSpPr>
          <p:cNvPr id="20" name="Text Placeholder 13">
            <a:extLst>
              <a:ext uri="{FF2B5EF4-FFF2-40B4-BE49-F238E27FC236}">
                <a16:creationId xmlns:a16="http://schemas.microsoft.com/office/drawing/2014/main" id="{D15C3C75-84B4-5C77-7FF5-7FCE78D3371A}"/>
              </a:ext>
            </a:extLst>
          </p:cNvPr>
          <p:cNvSpPr>
            <a:spLocks noGrp="1"/>
          </p:cNvSpPr>
          <p:nvPr>
            <p:ph type="body" sz="quarter" idx="14" hasCustomPrompt="1"/>
          </p:nvPr>
        </p:nvSpPr>
        <p:spPr>
          <a:xfrm>
            <a:off x="6445251" y="1562100"/>
            <a:ext cx="5092700" cy="411480"/>
          </a:xfrm>
          <a:prstGeom prst="roundRect">
            <a:avLst/>
          </a:prstGeom>
          <a:solidFill>
            <a:schemeClr val="accent1"/>
          </a:solidFill>
        </p:spPr>
        <p:txBody>
          <a:bodyPr lIns="0" rIns="137160" anchor="ctr"/>
          <a:lstStyle>
            <a:lvl1pPr algn="r">
              <a:spcBef>
                <a:spcPts val="0"/>
              </a:spcBef>
              <a:defRPr sz="1600" b="1">
                <a:solidFill>
                  <a:schemeClr val="bg1"/>
                </a:solidFill>
                <a:latin typeface="+mj-lt"/>
              </a:defRPr>
            </a:lvl1pPr>
          </a:lstStyle>
          <a:p>
            <a:pPr lvl="0"/>
            <a:r>
              <a:rPr lang="en-US" dirty="0"/>
              <a:t>Header</a:t>
            </a:r>
          </a:p>
        </p:txBody>
      </p:sp>
      <p:sp>
        <p:nvSpPr>
          <p:cNvPr id="22" name="Text Placeholder 13">
            <a:extLst>
              <a:ext uri="{FF2B5EF4-FFF2-40B4-BE49-F238E27FC236}">
                <a16:creationId xmlns:a16="http://schemas.microsoft.com/office/drawing/2014/main" id="{02523340-CABA-8DCE-AB09-93EDC3D43551}"/>
              </a:ext>
            </a:extLst>
          </p:cNvPr>
          <p:cNvSpPr>
            <a:spLocks noGrp="1"/>
          </p:cNvSpPr>
          <p:nvPr>
            <p:ph type="body" sz="quarter" idx="15" hasCustomPrompt="1"/>
          </p:nvPr>
        </p:nvSpPr>
        <p:spPr>
          <a:xfrm>
            <a:off x="654049" y="5181600"/>
            <a:ext cx="5092700" cy="411480"/>
          </a:xfrm>
          <a:prstGeom prst="roundRect">
            <a:avLst/>
          </a:prstGeom>
          <a:solidFill>
            <a:schemeClr val="accent1"/>
          </a:solidFill>
        </p:spPr>
        <p:txBody>
          <a:bodyPr lIns="137160" anchor="ctr"/>
          <a:lstStyle>
            <a:lvl1pPr algn="l">
              <a:spcBef>
                <a:spcPts val="0"/>
              </a:spcBef>
              <a:defRPr sz="1600" b="1">
                <a:solidFill>
                  <a:schemeClr val="bg1"/>
                </a:solidFill>
                <a:latin typeface="+mj-lt"/>
              </a:defRPr>
            </a:lvl1pPr>
          </a:lstStyle>
          <a:p>
            <a:pPr lvl="0"/>
            <a:r>
              <a:rPr lang="en-US" dirty="0"/>
              <a:t>Header</a:t>
            </a:r>
          </a:p>
        </p:txBody>
      </p:sp>
      <p:sp>
        <p:nvSpPr>
          <p:cNvPr id="23" name="Text Placeholder 13">
            <a:extLst>
              <a:ext uri="{FF2B5EF4-FFF2-40B4-BE49-F238E27FC236}">
                <a16:creationId xmlns:a16="http://schemas.microsoft.com/office/drawing/2014/main" id="{1CC0DDD7-261F-2BD1-4643-68A89F60F010}"/>
              </a:ext>
            </a:extLst>
          </p:cNvPr>
          <p:cNvSpPr>
            <a:spLocks noGrp="1"/>
          </p:cNvSpPr>
          <p:nvPr>
            <p:ph type="body" sz="quarter" idx="16" hasCustomPrompt="1"/>
          </p:nvPr>
        </p:nvSpPr>
        <p:spPr>
          <a:xfrm>
            <a:off x="6445251" y="5181600"/>
            <a:ext cx="5092700" cy="411480"/>
          </a:xfrm>
          <a:prstGeom prst="roundRect">
            <a:avLst/>
          </a:prstGeom>
          <a:solidFill>
            <a:schemeClr val="accent1"/>
          </a:solidFill>
        </p:spPr>
        <p:txBody>
          <a:bodyPr lIns="0" rIns="137160" anchor="ctr"/>
          <a:lstStyle>
            <a:lvl1pPr algn="r">
              <a:spcBef>
                <a:spcPts val="0"/>
              </a:spcBef>
              <a:defRPr sz="1600" b="1">
                <a:solidFill>
                  <a:schemeClr val="bg1"/>
                </a:solidFill>
                <a:latin typeface="+mj-lt"/>
              </a:defRPr>
            </a:lvl1pPr>
          </a:lstStyle>
          <a:p>
            <a:pPr lvl="0"/>
            <a:r>
              <a:rPr lang="en-US" dirty="0"/>
              <a:t>Header</a:t>
            </a:r>
          </a:p>
        </p:txBody>
      </p:sp>
      <p:sp>
        <p:nvSpPr>
          <p:cNvPr id="25" name="Text Placeholder 21">
            <a:extLst>
              <a:ext uri="{FF2B5EF4-FFF2-40B4-BE49-F238E27FC236}">
                <a16:creationId xmlns:a16="http://schemas.microsoft.com/office/drawing/2014/main" id="{4BBF3AAE-D214-6F74-ACC7-838BA4E21BA2}"/>
              </a:ext>
            </a:extLst>
          </p:cNvPr>
          <p:cNvSpPr>
            <a:spLocks noGrp="1"/>
          </p:cNvSpPr>
          <p:nvPr>
            <p:ph type="body" sz="quarter" idx="20" hasCustomPrompt="1"/>
          </p:nvPr>
        </p:nvSpPr>
        <p:spPr>
          <a:xfrm>
            <a:off x="654049" y="2090236"/>
            <a:ext cx="4012437" cy="1188720"/>
          </a:xfrm>
        </p:spPr>
        <p:txBody>
          <a:bodyPr/>
          <a:lstStyle>
            <a:lvl1pPr algn="l">
              <a:spcBef>
                <a:spcPts val="0"/>
              </a:spcBef>
              <a:spcAft>
                <a:spcPts val="300"/>
              </a:spcAft>
              <a:defRPr sz="1600" b="1">
                <a:solidFill>
                  <a:schemeClr val="accent1"/>
                </a:solidFill>
                <a:latin typeface="+mj-lt"/>
              </a:defRPr>
            </a:lvl1pPr>
            <a:lvl2pPr marL="0" indent="0" algn="l">
              <a:spcBef>
                <a:spcPts val="0"/>
              </a:spcBef>
              <a:spcAft>
                <a:spcPts val="300"/>
              </a:spcAft>
              <a:buNone/>
              <a:defRPr sz="1100"/>
            </a:lvl2pPr>
          </a:lstStyle>
          <a:p>
            <a:pPr lvl="0"/>
            <a:r>
              <a:rPr lang="en-US" dirty="0"/>
              <a:t>Insert title here</a:t>
            </a:r>
          </a:p>
          <a:p>
            <a:pPr lvl="1"/>
            <a:r>
              <a:rPr lang="en-US" dirty="0"/>
              <a:t>Body text</a:t>
            </a:r>
          </a:p>
        </p:txBody>
      </p:sp>
      <p:sp>
        <p:nvSpPr>
          <p:cNvPr id="26" name="Text Placeholder 21">
            <a:extLst>
              <a:ext uri="{FF2B5EF4-FFF2-40B4-BE49-F238E27FC236}">
                <a16:creationId xmlns:a16="http://schemas.microsoft.com/office/drawing/2014/main" id="{33DB845A-5EA0-0166-3B5F-6EC009050D00}"/>
              </a:ext>
            </a:extLst>
          </p:cNvPr>
          <p:cNvSpPr>
            <a:spLocks noGrp="1"/>
          </p:cNvSpPr>
          <p:nvPr>
            <p:ph type="body" sz="quarter" idx="21" hasCustomPrompt="1"/>
          </p:nvPr>
        </p:nvSpPr>
        <p:spPr>
          <a:xfrm>
            <a:off x="654049" y="3878581"/>
            <a:ext cx="4012437" cy="1188720"/>
          </a:xfrm>
        </p:spPr>
        <p:txBody>
          <a:bodyPr/>
          <a:lstStyle>
            <a:lvl1pPr algn="l">
              <a:spcBef>
                <a:spcPts val="0"/>
              </a:spcBef>
              <a:spcAft>
                <a:spcPts val="300"/>
              </a:spcAft>
              <a:defRPr sz="1600" b="1">
                <a:solidFill>
                  <a:schemeClr val="accent1"/>
                </a:solidFill>
                <a:latin typeface="+mj-lt"/>
              </a:defRPr>
            </a:lvl1pPr>
            <a:lvl2pPr marL="0" indent="0" algn="l">
              <a:spcBef>
                <a:spcPts val="0"/>
              </a:spcBef>
              <a:spcAft>
                <a:spcPts val="300"/>
              </a:spcAft>
              <a:buNone/>
              <a:defRPr sz="1100"/>
            </a:lvl2pPr>
          </a:lstStyle>
          <a:p>
            <a:pPr lvl="0"/>
            <a:r>
              <a:rPr lang="en-US" dirty="0"/>
              <a:t>Insert title here</a:t>
            </a:r>
          </a:p>
          <a:p>
            <a:pPr lvl="1"/>
            <a:r>
              <a:rPr lang="en-US" dirty="0"/>
              <a:t>Body text</a:t>
            </a:r>
          </a:p>
        </p:txBody>
      </p:sp>
      <p:sp>
        <p:nvSpPr>
          <p:cNvPr id="27" name="Text Placeholder 21">
            <a:extLst>
              <a:ext uri="{FF2B5EF4-FFF2-40B4-BE49-F238E27FC236}">
                <a16:creationId xmlns:a16="http://schemas.microsoft.com/office/drawing/2014/main" id="{0D339317-E390-3D8C-A8EB-AE19D51F0BEF}"/>
              </a:ext>
            </a:extLst>
          </p:cNvPr>
          <p:cNvSpPr>
            <a:spLocks noGrp="1"/>
          </p:cNvSpPr>
          <p:nvPr>
            <p:ph type="body" sz="quarter" idx="22" hasCustomPrompt="1"/>
          </p:nvPr>
        </p:nvSpPr>
        <p:spPr>
          <a:xfrm>
            <a:off x="7525514" y="2090236"/>
            <a:ext cx="4012437" cy="1188720"/>
          </a:xfrm>
        </p:spPr>
        <p:txBody>
          <a:bodyPr/>
          <a:lstStyle>
            <a:lvl1pPr algn="r">
              <a:spcBef>
                <a:spcPts val="0"/>
              </a:spcBef>
              <a:spcAft>
                <a:spcPts val="300"/>
              </a:spcAft>
              <a:defRPr sz="1600" b="1">
                <a:solidFill>
                  <a:schemeClr val="accent1"/>
                </a:solidFill>
                <a:latin typeface="+mj-lt"/>
              </a:defRPr>
            </a:lvl1pPr>
            <a:lvl2pPr marL="0" indent="0" algn="r">
              <a:spcBef>
                <a:spcPts val="0"/>
              </a:spcBef>
              <a:spcAft>
                <a:spcPts val="300"/>
              </a:spcAft>
              <a:buNone/>
              <a:defRPr sz="1100"/>
            </a:lvl2pPr>
          </a:lstStyle>
          <a:p>
            <a:pPr lvl="0"/>
            <a:r>
              <a:rPr lang="en-US" dirty="0"/>
              <a:t>Insert title here</a:t>
            </a:r>
          </a:p>
          <a:p>
            <a:pPr lvl="1"/>
            <a:r>
              <a:rPr lang="en-US" dirty="0"/>
              <a:t>Body text</a:t>
            </a:r>
          </a:p>
        </p:txBody>
      </p:sp>
      <p:sp>
        <p:nvSpPr>
          <p:cNvPr id="28" name="Text Placeholder 21">
            <a:extLst>
              <a:ext uri="{FF2B5EF4-FFF2-40B4-BE49-F238E27FC236}">
                <a16:creationId xmlns:a16="http://schemas.microsoft.com/office/drawing/2014/main" id="{29624DBD-EB2D-96DA-658F-0869F45F0112}"/>
              </a:ext>
            </a:extLst>
          </p:cNvPr>
          <p:cNvSpPr>
            <a:spLocks noGrp="1"/>
          </p:cNvSpPr>
          <p:nvPr>
            <p:ph type="body" sz="quarter" idx="23" hasCustomPrompt="1"/>
          </p:nvPr>
        </p:nvSpPr>
        <p:spPr>
          <a:xfrm>
            <a:off x="7525514" y="3878581"/>
            <a:ext cx="4012437" cy="1188720"/>
          </a:xfrm>
        </p:spPr>
        <p:txBody>
          <a:bodyPr/>
          <a:lstStyle>
            <a:lvl1pPr algn="r">
              <a:spcBef>
                <a:spcPts val="0"/>
              </a:spcBef>
              <a:spcAft>
                <a:spcPts val="300"/>
              </a:spcAft>
              <a:defRPr sz="1600" b="1">
                <a:solidFill>
                  <a:schemeClr val="accent1"/>
                </a:solidFill>
                <a:latin typeface="+mj-lt"/>
              </a:defRPr>
            </a:lvl1pPr>
            <a:lvl2pPr marL="0" indent="0" algn="r">
              <a:spcBef>
                <a:spcPts val="0"/>
              </a:spcBef>
              <a:spcAft>
                <a:spcPts val="300"/>
              </a:spcAft>
              <a:buNone/>
              <a:defRPr sz="1100"/>
            </a:lvl2pPr>
          </a:lstStyle>
          <a:p>
            <a:pPr lvl="0"/>
            <a:r>
              <a:rPr lang="en-US" dirty="0"/>
              <a:t>Insert title here</a:t>
            </a:r>
          </a:p>
          <a:p>
            <a:pPr lvl="1"/>
            <a:r>
              <a:rPr lang="en-US" dirty="0"/>
              <a:t>Body text</a:t>
            </a:r>
          </a:p>
        </p:txBody>
      </p:sp>
      <p:sp>
        <p:nvSpPr>
          <p:cNvPr id="29" name="Text Placeholder 21">
            <a:extLst>
              <a:ext uri="{FF2B5EF4-FFF2-40B4-BE49-F238E27FC236}">
                <a16:creationId xmlns:a16="http://schemas.microsoft.com/office/drawing/2014/main" id="{F3BB6A0D-7AC4-AD80-9BBE-A3259A52D815}"/>
              </a:ext>
            </a:extLst>
          </p:cNvPr>
          <p:cNvSpPr>
            <a:spLocks noGrp="1"/>
          </p:cNvSpPr>
          <p:nvPr>
            <p:ph type="body" sz="quarter" idx="24" hasCustomPrompt="1"/>
          </p:nvPr>
        </p:nvSpPr>
        <p:spPr>
          <a:xfrm>
            <a:off x="4885943" y="2466592"/>
            <a:ext cx="2420114" cy="2417825"/>
          </a:xfrm>
          <a:prstGeom prst="ellipse">
            <a:avLst/>
          </a:prstGeom>
        </p:spPr>
        <p:txBody>
          <a:bodyPr anchor="ctr"/>
          <a:lstStyle>
            <a:lvl1pPr algn="ctr">
              <a:spcBef>
                <a:spcPts val="0"/>
              </a:spcBef>
              <a:spcAft>
                <a:spcPts val="300"/>
              </a:spcAft>
              <a:defRPr sz="2000" b="1" cap="all" baseline="0">
                <a:solidFill>
                  <a:schemeClr val="accent1"/>
                </a:solidFill>
                <a:latin typeface="+mj-lt"/>
              </a:defRPr>
            </a:lvl1pPr>
            <a:lvl2pPr marL="0" indent="0" algn="ctr">
              <a:spcBef>
                <a:spcPts val="0"/>
              </a:spcBef>
              <a:spcAft>
                <a:spcPts val="300"/>
              </a:spcAft>
              <a:buNone/>
              <a:defRPr sz="1100"/>
            </a:lvl2pPr>
          </a:lstStyle>
          <a:p>
            <a:pPr lvl="0"/>
            <a:r>
              <a:rPr lang="en-US" dirty="0"/>
              <a:t>Insert </a:t>
            </a:r>
            <a:br>
              <a:rPr lang="en-US" dirty="0"/>
            </a:br>
            <a:r>
              <a:rPr lang="en-US" dirty="0"/>
              <a:t>FOCUS here</a:t>
            </a:r>
          </a:p>
        </p:txBody>
      </p:sp>
      <p:sp>
        <p:nvSpPr>
          <p:cNvPr id="4" name="Title 3">
            <a:extLst>
              <a:ext uri="{FF2B5EF4-FFF2-40B4-BE49-F238E27FC236}">
                <a16:creationId xmlns:a16="http://schemas.microsoft.com/office/drawing/2014/main" id="{65864FB1-BE41-FD44-B198-DFF501B29A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8C0715-6419-71A4-F016-C5D3ED8B1284}"/>
              </a:ext>
            </a:extLst>
          </p:cNvPr>
          <p:cNvSpPr>
            <a:spLocks noGrp="1"/>
          </p:cNvSpPr>
          <p:nvPr>
            <p:ph type="dt" sz="half" idx="25"/>
          </p:nvPr>
        </p:nvSpPr>
        <p:spPr/>
        <p:txBody>
          <a:bodyPr/>
          <a:lstStyle/>
          <a:p>
            <a:fld id="{14EE0036-E0D4-41AE-AA2C-AA4B15B6BFF8}" type="datetimeFigureOut">
              <a:rPr lang="en-US" smtClean="0"/>
              <a:t>11/18/2025</a:t>
            </a:fld>
            <a:endParaRPr lang="en-US"/>
          </a:p>
        </p:txBody>
      </p:sp>
      <p:sp>
        <p:nvSpPr>
          <p:cNvPr id="6" name="Footer Placeholder 5">
            <a:extLst>
              <a:ext uri="{FF2B5EF4-FFF2-40B4-BE49-F238E27FC236}">
                <a16:creationId xmlns:a16="http://schemas.microsoft.com/office/drawing/2014/main" id="{0447A3F9-CE31-27FF-788B-D2B97AC0CD9C}"/>
              </a:ext>
            </a:extLst>
          </p:cNvPr>
          <p:cNvSpPr>
            <a:spLocks noGrp="1"/>
          </p:cNvSpPr>
          <p:nvPr>
            <p:ph type="ftr" sz="quarter" idx="26"/>
          </p:nvPr>
        </p:nvSpPr>
        <p:spPr/>
        <p:txBody>
          <a:bodyPr/>
          <a:lstStyle/>
          <a:p>
            <a:endParaRPr lang="en-US"/>
          </a:p>
        </p:txBody>
      </p:sp>
      <p:sp>
        <p:nvSpPr>
          <p:cNvPr id="7" name="Slide Number Placeholder 6">
            <a:extLst>
              <a:ext uri="{FF2B5EF4-FFF2-40B4-BE49-F238E27FC236}">
                <a16:creationId xmlns:a16="http://schemas.microsoft.com/office/drawing/2014/main" id="{C7C64803-A3BA-1A22-8A7D-D5DC470F30D4}"/>
              </a:ext>
            </a:extLst>
          </p:cNvPr>
          <p:cNvSpPr>
            <a:spLocks noGrp="1"/>
          </p:cNvSpPr>
          <p:nvPr>
            <p:ph type="sldNum" sz="quarter" idx="27"/>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151793497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rocess Flow">
    <p:bg>
      <p:bgRef idx="1001">
        <a:schemeClr val="bg1"/>
      </p:bgRef>
    </p:bg>
    <p:spTree>
      <p:nvGrpSpPr>
        <p:cNvPr id="1" name=""/>
        <p:cNvGrpSpPr/>
        <p:nvPr/>
      </p:nvGrpSpPr>
      <p:grpSpPr>
        <a:xfrm>
          <a:off x="0" y="0"/>
          <a:ext cx="0" cy="0"/>
          <a:chOff x="0" y="0"/>
          <a:chExt cx="0" cy="0"/>
        </a:xfrm>
      </p:grpSpPr>
      <p:sp>
        <p:nvSpPr>
          <p:cNvPr id="40" name="Text Placeholder 75">
            <a:extLst>
              <a:ext uri="{FF2B5EF4-FFF2-40B4-BE49-F238E27FC236}">
                <a16:creationId xmlns:a16="http://schemas.microsoft.com/office/drawing/2014/main" id="{B60AE1F9-D92E-DD28-F143-78F06A275D2B}"/>
              </a:ext>
            </a:extLst>
          </p:cNvPr>
          <p:cNvSpPr>
            <a:spLocks noGrp="1"/>
          </p:cNvSpPr>
          <p:nvPr>
            <p:ph type="body" sz="quarter" idx="16" hasCustomPrompt="1"/>
          </p:nvPr>
        </p:nvSpPr>
        <p:spPr>
          <a:xfrm>
            <a:off x="523369" y="2703553"/>
            <a:ext cx="1828800" cy="457200"/>
          </a:xfrm>
          <a:prstGeom prst="roundRect">
            <a:avLst/>
          </a:prstGeom>
          <a:solidFill>
            <a:schemeClr val="accent6">
              <a:lumMod val="20000"/>
              <a:lumOff val="80000"/>
              <a:alpha val="50000"/>
            </a:schemeClr>
          </a:solidFill>
        </p:spPr>
        <p:txBody>
          <a:bodyPr anchor="ctr"/>
          <a:lstStyle>
            <a:lvl1pPr algn="ctr">
              <a:defRPr sz="1800" b="1">
                <a:solidFill>
                  <a:schemeClr val="accent1"/>
                </a:solidFill>
                <a:latin typeface="+mj-lt"/>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41" name="Text Placeholder 75">
            <a:extLst>
              <a:ext uri="{FF2B5EF4-FFF2-40B4-BE49-F238E27FC236}">
                <a16:creationId xmlns:a16="http://schemas.microsoft.com/office/drawing/2014/main" id="{11BFD2C2-019C-83B2-6017-6694F4AA4A38}"/>
              </a:ext>
            </a:extLst>
          </p:cNvPr>
          <p:cNvSpPr>
            <a:spLocks noGrp="1"/>
          </p:cNvSpPr>
          <p:nvPr>
            <p:ph type="body" sz="quarter" idx="17" hasCustomPrompt="1"/>
          </p:nvPr>
        </p:nvSpPr>
        <p:spPr>
          <a:xfrm>
            <a:off x="2863435" y="2703553"/>
            <a:ext cx="1828800" cy="457200"/>
          </a:xfrm>
          <a:prstGeom prst="roundRect">
            <a:avLst/>
          </a:prstGeom>
          <a:solidFill>
            <a:schemeClr val="accent6">
              <a:lumMod val="20000"/>
              <a:lumOff val="80000"/>
              <a:alpha val="50000"/>
            </a:schemeClr>
          </a:solidFill>
        </p:spPr>
        <p:txBody>
          <a:bodyPr anchor="ctr"/>
          <a:lstStyle>
            <a:lvl1pPr algn="ctr">
              <a:defRPr sz="1800" b="1">
                <a:solidFill>
                  <a:schemeClr val="accent1"/>
                </a:solidFill>
                <a:latin typeface="+mj-lt"/>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42" name="Text Placeholder 75">
            <a:extLst>
              <a:ext uri="{FF2B5EF4-FFF2-40B4-BE49-F238E27FC236}">
                <a16:creationId xmlns:a16="http://schemas.microsoft.com/office/drawing/2014/main" id="{C9FAF946-1CCB-87BB-77A2-FA8E66CA32A4}"/>
              </a:ext>
            </a:extLst>
          </p:cNvPr>
          <p:cNvSpPr>
            <a:spLocks noGrp="1"/>
          </p:cNvSpPr>
          <p:nvPr>
            <p:ph type="body" sz="quarter" idx="18" hasCustomPrompt="1"/>
          </p:nvPr>
        </p:nvSpPr>
        <p:spPr>
          <a:xfrm>
            <a:off x="5203501" y="2703553"/>
            <a:ext cx="1828800" cy="457200"/>
          </a:xfrm>
          <a:prstGeom prst="roundRect">
            <a:avLst/>
          </a:prstGeom>
          <a:solidFill>
            <a:schemeClr val="accent6">
              <a:lumMod val="20000"/>
              <a:lumOff val="80000"/>
              <a:alpha val="50000"/>
            </a:schemeClr>
          </a:solidFill>
        </p:spPr>
        <p:txBody>
          <a:bodyPr anchor="ctr"/>
          <a:lstStyle>
            <a:lvl1pPr algn="ctr">
              <a:defRPr sz="1800" b="1">
                <a:solidFill>
                  <a:schemeClr val="accent1"/>
                </a:solidFill>
                <a:latin typeface="+mj-lt"/>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43" name="Text Placeholder 75">
            <a:extLst>
              <a:ext uri="{FF2B5EF4-FFF2-40B4-BE49-F238E27FC236}">
                <a16:creationId xmlns:a16="http://schemas.microsoft.com/office/drawing/2014/main" id="{532D393B-365D-1041-B0BA-785D080DD4A9}"/>
              </a:ext>
            </a:extLst>
          </p:cNvPr>
          <p:cNvSpPr>
            <a:spLocks noGrp="1"/>
          </p:cNvSpPr>
          <p:nvPr>
            <p:ph type="body" sz="quarter" idx="19" hasCustomPrompt="1"/>
          </p:nvPr>
        </p:nvSpPr>
        <p:spPr>
          <a:xfrm>
            <a:off x="7543567" y="2703553"/>
            <a:ext cx="1828800" cy="457200"/>
          </a:xfrm>
          <a:prstGeom prst="roundRect">
            <a:avLst/>
          </a:prstGeom>
          <a:solidFill>
            <a:schemeClr val="accent6">
              <a:lumMod val="20000"/>
              <a:lumOff val="80000"/>
              <a:alpha val="50000"/>
            </a:schemeClr>
          </a:solidFill>
        </p:spPr>
        <p:txBody>
          <a:bodyPr anchor="ctr"/>
          <a:lstStyle>
            <a:lvl1pPr algn="ctr">
              <a:defRPr sz="1800" b="1">
                <a:solidFill>
                  <a:schemeClr val="accent1"/>
                </a:solidFill>
                <a:latin typeface="+mj-lt"/>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44" name="Text Placeholder 75">
            <a:extLst>
              <a:ext uri="{FF2B5EF4-FFF2-40B4-BE49-F238E27FC236}">
                <a16:creationId xmlns:a16="http://schemas.microsoft.com/office/drawing/2014/main" id="{35632F63-386C-2218-AAD5-1070A5585582}"/>
              </a:ext>
            </a:extLst>
          </p:cNvPr>
          <p:cNvSpPr>
            <a:spLocks noGrp="1"/>
          </p:cNvSpPr>
          <p:nvPr>
            <p:ph type="body" sz="quarter" idx="20" hasCustomPrompt="1"/>
          </p:nvPr>
        </p:nvSpPr>
        <p:spPr>
          <a:xfrm>
            <a:off x="9883633" y="2703553"/>
            <a:ext cx="1828800" cy="457200"/>
          </a:xfrm>
          <a:prstGeom prst="roundRect">
            <a:avLst/>
          </a:prstGeom>
          <a:solidFill>
            <a:schemeClr val="accent6">
              <a:lumMod val="20000"/>
              <a:lumOff val="80000"/>
              <a:alpha val="50000"/>
            </a:schemeClr>
          </a:solidFill>
        </p:spPr>
        <p:txBody>
          <a:bodyPr anchor="ctr"/>
          <a:lstStyle>
            <a:lvl1pPr algn="ctr">
              <a:defRPr sz="1800" b="1">
                <a:solidFill>
                  <a:schemeClr val="accent1"/>
                </a:solidFill>
                <a:latin typeface="+mj-lt"/>
              </a:defRPr>
            </a:lvl1pPr>
            <a:lvl2pPr marL="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56" name="Text Placeholder 24">
            <a:extLst>
              <a:ext uri="{FF2B5EF4-FFF2-40B4-BE49-F238E27FC236}">
                <a16:creationId xmlns:a16="http://schemas.microsoft.com/office/drawing/2014/main" id="{F4ABD7CC-A475-4837-5DBE-56713662B635}"/>
              </a:ext>
            </a:extLst>
          </p:cNvPr>
          <p:cNvSpPr>
            <a:spLocks noGrp="1"/>
          </p:cNvSpPr>
          <p:nvPr>
            <p:ph type="body" sz="quarter" idx="21" hasCustomPrompt="1"/>
          </p:nvPr>
        </p:nvSpPr>
        <p:spPr>
          <a:xfrm>
            <a:off x="523369" y="3441973"/>
            <a:ext cx="1828800" cy="1756888"/>
          </a:xfrm>
        </p:spPr>
        <p:txBody>
          <a:bodyPr/>
          <a:lstStyle>
            <a:lvl1pPr algn="ctr">
              <a:defRPr sz="1600">
                <a:solidFill>
                  <a:schemeClr val="tx1"/>
                </a:solidFill>
              </a:defRPr>
            </a:lvl1pPr>
            <a:lvl2pPr marL="0" indent="0" algn="ctr">
              <a:buNone/>
              <a:defRPr sz="1600"/>
            </a:lvl2pPr>
          </a:lstStyle>
          <a:p>
            <a:pPr lvl="0"/>
            <a:r>
              <a:rPr lang="en-US" dirty="0"/>
              <a:t>Body Text</a:t>
            </a:r>
          </a:p>
          <a:p>
            <a:pPr lvl="1"/>
            <a:r>
              <a:rPr lang="en-US" dirty="0"/>
              <a:t>Level 2</a:t>
            </a:r>
          </a:p>
        </p:txBody>
      </p:sp>
      <p:sp>
        <p:nvSpPr>
          <p:cNvPr id="3" name="Title 2">
            <a:extLst>
              <a:ext uri="{FF2B5EF4-FFF2-40B4-BE49-F238E27FC236}">
                <a16:creationId xmlns:a16="http://schemas.microsoft.com/office/drawing/2014/main" id="{09A9344C-6124-F422-9264-DDBAA3BF6B13}"/>
              </a:ext>
            </a:extLst>
          </p:cNvPr>
          <p:cNvSpPr>
            <a:spLocks noGrp="1"/>
          </p:cNvSpPr>
          <p:nvPr>
            <p:ph type="title"/>
          </p:nvPr>
        </p:nvSpPr>
        <p:spPr/>
        <p:txBody>
          <a:bodyPr/>
          <a:lstStyle/>
          <a:p>
            <a:r>
              <a:rPr lang="en-US"/>
              <a:t>Click to edit Master title style</a:t>
            </a:r>
          </a:p>
        </p:txBody>
      </p:sp>
      <p:sp>
        <p:nvSpPr>
          <p:cNvPr id="4" name="Text Placeholder 24">
            <a:extLst>
              <a:ext uri="{FF2B5EF4-FFF2-40B4-BE49-F238E27FC236}">
                <a16:creationId xmlns:a16="http://schemas.microsoft.com/office/drawing/2014/main" id="{A618ED9B-AF09-1084-25CE-CEA1ADD65E3E}"/>
              </a:ext>
            </a:extLst>
          </p:cNvPr>
          <p:cNvSpPr>
            <a:spLocks noGrp="1"/>
          </p:cNvSpPr>
          <p:nvPr>
            <p:ph type="body" sz="quarter" idx="26" hasCustomPrompt="1"/>
          </p:nvPr>
        </p:nvSpPr>
        <p:spPr>
          <a:xfrm>
            <a:off x="2863435" y="3429000"/>
            <a:ext cx="1828800" cy="1756888"/>
          </a:xfrm>
        </p:spPr>
        <p:txBody>
          <a:bodyPr/>
          <a:lstStyle>
            <a:lvl1pPr algn="ctr">
              <a:defRPr sz="1600">
                <a:solidFill>
                  <a:schemeClr val="tx1"/>
                </a:solidFill>
              </a:defRPr>
            </a:lvl1pPr>
            <a:lvl2pPr marL="0" indent="0" algn="ctr">
              <a:buNone/>
              <a:defRPr sz="1600"/>
            </a:lvl2pPr>
          </a:lstStyle>
          <a:p>
            <a:pPr lvl="0"/>
            <a:r>
              <a:rPr lang="en-US" dirty="0"/>
              <a:t>Body Text</a:t>
            </a:r>
          </a:p>
          <a:p>
            <a:pPr lvl="1"/>
            <a:r>
              <a:rPr lang="en-US" dirty="0"/>
              <a:t>Level 2</a:t>
            </a:r>
          </a:p>
        </p:txBody>
      </p:sp>
      <p:sp>
        <p:nvSpPr>
          <p:cNvPr id="5" name="Text Placeholder 24">
            <a:extLst>
              <a:ext uri="{FF2B5EF4-FFF2-40B4-BE49-F238E27FC236}">
                <a16:creationId xmlns:a16="http://schemas.microsoft.com/office/drawing/2014/main" id="{653A083C-5C30-FC9A-F565-3F96099CA4EF}"/>
              </a:ext>
            </a:extLst>
          </p:cNvPr>
          <p:cNvSpPr>
            <a:spLocks noGrp="1"/>
          </p:cNvSpPr>
          <p:nvPr>
            <p:ph type="body" sz="quarter" idx="27" hasCustomPrompt="1"/>
          </p:nvPr>
        </p:nvSpPr>
        <p:spPr>
          <a:xfrm>
            <a:off x="5203501" y="3441973"/>
            <a:ext cx="1828800" cy="1756888"/>
          </a:xfrm>
        </p:spPr>
        <p:txBody>
          <a:bodyPr/>
          <a:lstStyle>
            <a:lvl1pPr algn="ctr">
              <a:defRPr sz="1600">
                <a:solidFill>
                  <a:schemeClr val="tx1"/>
                </a:solidFill>
              </a:defRPr>
            </a:lvl1pPr>
            <a:lvl2pPr marL="0" indent="0" algn="ctr">
              <a:buNone/>
              <a:defRPr sz="1600"/>
            </a:lvl2pPr>
          </a:lstStyle>
          <a:p>
            <a:pPr lvl="0"/>
            <a:r>
              <a:rPr lang="en-US" dirty="0"/>
              <a:t>Body Text</a:t>
            </a:r>
          </a:p>
          <a:p>
            <a:pPr lvl="1"/>
            <a:r>
              <a:rPr lang="en-US" dirty="0"/>
              <a:t>Level 2</a:t>
            </a:r>
          </a:p>
        </p:txBody>
      </p:sp>
      <p:sp>
        <p:nvSpPr>
          <p:cNvPr id="6" name="Text Placeholder 24">
            <a:extLst>
              <a:ext uri="{FF2B5EF4-FFF2-40B4-BE49-F238E27FC236}">
                <a16:creationId xmlns:a16="http://schemas.microsoft.com/office/drawing/2014/main" id="{660FAB00-3C12-1F87-97C0-35D88AF19330}"/>
              </a:ext>
            </a:extLst>
          </p:cNvPr>
          <p:cNvSpPr>
            <a:spLocks noGrp="1"/>
          </p:cNvSpPr>
          <p:nvPr>
            <p:ph type="body" sz="quarter" idx="28" hasCustomPrompt="1"/>
          </p:nvPr>
        </p:nvSpPr>
        <p:spPr>
          <a:xfrm>
            <a:off x="7543567" y="3441973"/>
            <a:ext cx="1828800" cy="1756888"/>
          </a:xfrm>
        </p:spPr>
        <p:txBody>
          <a:bodyPr/>
          <a:lstStyle>
            <a:lvl1pPr algn="ctr">
              <a:defRPr sz="1600">
                <a:solidFill>
                  <a:schemeClr val="tx1"/>
                </a:solidFill>
              </a:defRPr>
            </a:lvl1pPr>
            <a:lvl2pPr marL="0" indent="0" algn="ctr">
              <a:buNone/>
              <a:defRPr sz="1600"/>
            </a:lvl2pPr>
          </a:lstStyle>
          <a:p>
            <a:pPr lvl="0"/>
            <a:r>
              <a:rPr lang="en-US" dirty="0"/>
              <a:t>Body Text</a:t>
            </a:r>
          </a:p>
          <a:p>
            <a:pPr lvl="1"/>
            <a:r>
              <a:rPr lang="en-US" dirty="0"/>
              <a:t>Level 2</a:t>
            </a:r>
          </a:p>
        </p:txBody>
      </p:sp>
      <p:sp>
        <p:nvSpPr>
          <p:cNvPr id="7" name="Text Placeholder 24">
            <a:extLst>
              <a:ext uri="{FF2B5EF4-FFF2-40B4-BE49-F238E27FC236}">
                <a16:creationId xmlns:a16="http://schemas.microsoft.com/office/drawing/2014/main" id="{759EC7CF-7233-87BD-2002-E2DDCF5C24AF}"/>
              </a:ext>
            </a:extLst>
          </p:cNvPr>
          <p:cNvSpPr>
            <a:spLocks noGrp="1"/>
          </p:cNvSpPr>
          <p:nvPr>
            <p:ph type="body" sz="quarter" idx="29" hasCustomPrompt="1"/>
          </p:nvPr>
        </p:nvSpPr>
        <p:spPr>
          <a:xfrm>
            <a:off x="9839831" y="3441973"/>
            <a:ext cx="1828800" cy="1756888"/>
          </a:xfrm>
        </p:spPr>
        <p:txBody>
          <a:bodyPr/>
          <a:lstStyle>
            <a:lvl1pPr algn="ctr">
              <a:defRPr sz="1600">
                <a:solidFill>
                  <a:schemeClr val="tx1"/>
                </a:solidFill>
              </a:defRPr>
            </a:lvl1pPr>
            <a:lvl2pPr marL="0" indent="0" algn="ctr">
              <a:buNone/>
              <a:defRPr sz="1600"/>
            </a:lvl2pPr>
          </a:lstStyle>
          <a:p>
            <a:pPr lvl="0"/>
            <a:r>
              <a:rPr lang="en-US" dirty="0"/>
              <a:t>Body Text</a:t>
            </a:r>
          </a:p>
          <a:p>
            <a:pPr lvl="1"/>
            <a:r>
              <a:rPr lang="en-US" dirty="0"/>
              <a:t>Level 2</a:t>
            </a:r>
          </a:p>
        </p:txBody>
      </p:sp>
      <p:sp>
        <p:nvSpPr>
          <p:cNvPr id="2" name="Date Placeholder 1">
            <a:extLst>
              <a:ext uri="{FF2B5EF4-FFF2-40B4-BE49-F238E27FC236}">
                <a16:creationId xmlns:a16="http://schemas.microsoft.com/office/drawing/2014/main" id="{092A5A16-1F47-8461-8DE7-859B1603A398}"/>
              </a:ext>
            </a:extLst>
          </p:cNvPr>
          <p:cNvSpPr>
            <a:spLocks noGrp="1"/>
          </p:cNvSpPr>
          <p:nvPr>
            <p:ph type="dt" sz="half" idx="30"/>
          </p:nvPr>
        </p:nvSpPr>
        <p:spPr/>
        <p:txBody>
          <a:bodyPr/>
          <a:lstStyle/>
          <a:p>
            <a:fld id="{14EE0036-E0D4-41AE-AA2C-AA4B15B6BFF8}" type="datetimeFigureOut">
              <a:rPr lang="en-US" smtClean="0"/>
              <a:t>11/18/2025</a:t>
            </a:fld>
            <a:endParaRPr lang="en-US"/>
          </a:p>
        </p:txBody>
      </p:sp>
      <p:sp>
        <p:nvSpPr>
          <p:cNvPr id="8" name="Footer Placeholder 7">
            <a:extLst>
              <a:ext uri="{FF2B5EF4-FFF2-40B4-BE49-F238E27FC236}">
                <a16:creationId xmlns:a16="http://schemas.microsoft.com/office/drawing/2014/main" id="{E8A8D7B1-72D9-C27E-5A7C-B88EF45A11FA}"/>
              </a:ext>
            </a:extLst>
          </p:cNvPr>
          <p:cNvSpPr>
            <a:spLocks noGrp="1"/>
          </p:cNvSpPr>
          <p:nvPr>
            <p:ph type="ftr" sz="quarter" idx="31"/>
          </p:nvPr>
        </p:nvSpPr>
        <p:spPr/>
        <p:txBody>
          <a:bodyPr/>
          <a:lstStyle/>
          <a:p>
            <a:endParaRPr lang="en-US"/>
          </a:p>
        </p:txBody>
      </p:sp>
      <p:sp>
        <p:nvSpPr>
          <p:cNvPr id="9" name="Slide Number Placeholder 8">
            <a:extLst>
              <a:ext uri="{FF2B5EF4-FFF2-40B4-BE49-F238E27FC236}">
                <a16:creationId xmlns:a16="http://schemas.microsoft.com/office/drawing/2014/main" id="{B2A0D6F4-602D-AB0B-2BB0-CD59C26C12E5}"/>
              </a:ext>
            </a:extLst>
          </p:cNvPr>
          <p:cNvSpPr>
            <a:spLocks noGrp="1"/>
          </p:cNvSpPr>
          <p:nvPr>
            <p:ph type="sldNum" sz="quarter" idx="32"/>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37328626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52">
          <p15:clr>
            <a:srgbClr val="FBAE40"/>
          </p15:clr>
        </p15:guide>
        <p15:guide id="2" pos="1056">
          <p15:clr>
            <a:srgbClr val="FBAE40"/>
          </p15:clr>
        </p15:guide>
        <p15:guide id="3" pos="2064">
          <p15:clr>
            <a:srgbClr val="FBAE40"/>
          </p15:clr>
        </p15:guide>
        <p15:guide id="4" pos="2568">
          <p15:clr>
            <a:srgbClr val="FBAE40"/>
          </p15:clr>
        </p15:guide>
        <p15:guide id="5" pos="3600">
          <p15:clr>
            <a:srgbClr val="FBAE40"/>
          </p15:clr>
        </p15:guide>
        <p15:guide id="6" pos="5112">
          <p15:clr>
            <a:srgbClr val="FBAE40"/>
          </p15:clr>
        </p15:guide>
        <p15:guide id="8" orient="horz" pos="1512">
          <p15:clr>
            <a:srgbClr val="FBAE40"/>
          </p15:clr>
        </p15:guide>
        <p15:guide id="9" pos="4080">
          <p15:clr>
            <a:srgbClr val="FBAE40"/>
          </p15:clr>
        </p15:guide>
        <p15:guide id="10" pos="5616">
          <p15:clr>
            <a:srgbClr val="FBAE40"/>
          </p15:clr>
        </p15:guide>
        <p15:guide id="11" pos="6624">
          <p15:clr>
            <a:srgbClr val="FBAE40"/>
          </p15:clr>
        </p15:guide>
        <p15:guide id="12" pos="712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ull Quote 1">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A2EFFE7-57A8-C296-2B5A-81CE4331D35A}"/>
              </a:ext>
            </a:extLst>
          </p:cNvPr>
          <p:cNvSpPr>
            <a:spLocks/>
          </p:cNvSpPr>
          <p:nvPr/>
        </p:nvSpPr>
        <p:spPr>
          <a:xfrm>
            <a:off x="0" y="0"/>
            <a:ext cx="12192002" cy="4316316"/>
          </a:xfrm>
          <a:custGeom>
            <a:avLst/>
            <a:gdLst>
              <a:gd name="connsiteX0" fmla="*/ 0 w 12192002"/>
              <a:gd name="connsiteY0" fmla="*/ 0 h 4316316"/>
              <a:gd name="connsiteX1" fmla="*/ 12192002 w 12192002"/>
              <a:gd name="connsiteY1" fmla="*/ 0 h 4316316"/>
              <a:gd name="connsiteX2" fmla="*/ 12192002 w 12192002"/>
              <a:gd name="connsiteY2" fmla="*/ 3348523 h 4316316"/>
              <a:gd name="connsiteX3" fmla="*/ 12137545 w 12192002"/>
              <a:gd name="connsiteY3" fmla="*/ 3368414 h 4316316"/>
              <a:gd name="connsiteX4" fmla="*/ 6096003 w 12192002"/>
              <a:gd name="connsiteY4" fmla="*/ 4316316 h 4316316"/>
              <a:gd name="connsiteX5" fmla="*/ 54460 w 12192002"/>
              <a:gd name="connsiteY5" fmla="*/ 3368414 h 4316316"/>
              <a:gd name="connsiteX6" fmla="*/ 0 w 12192002"/>
              <a:gd name="connsiteY6" fmla="*/ 3348522 h 431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2" h="4316316">
                <a:moveTo>
                  <a:pt x="0" y="0"/>
                </a:moveTo>
                <a:lnTo>
                  <a:pt x="12192002" y="0"/>
                </a:lnTo>
                <a:lnTo>
                  <a:pt x="12192002" y="3348523"/>
                </a:lnTo>
                <a:lnTo>
                  <a:pt x="12137545" y="3368414"/>
                </a:lnTo>
                <a:cubicBezTo>
                  <a:pt x="10412952" y="3966870"/>
                  <a:pt x="8333926" y="4316316"/>
                  <a:pt x="6096003" y="4316316"/>
                </a:cubicBezTo>
                <a:cubicBezTo>
                  <a:pt x="3858079" y="4316316"/>
                  <a:pt x="1779053" y="3966870"/>
                  <a:pt x="54460" y="3368414"/>
                </a:cubicBezTo>
                <a:lnTo>
                  <a:pt x="0" y="33485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91FDF57-B2C7-CCFD-B2EC-35C54AE06AF2}"/>
              </a:ext>
            </a:extLst>
          </p:cNvPr>
          <p:cNvSpPr>
            <a:spLocks noGrp="1"/>
          </p:cNvSpPr>
          <p:nvPr>
            <p:ph type="title"/>
          </p:nvPr>
        </p:nvSpPr>
        <p:spPr>
          <a:xfrm>
            <a:off x="838200" y="646954"/>
            <a:ext cx="10591800" cy="1963436"/>
          </a:xfrm>
        </p:spPr>
        <p:txBody>
          <a:bodyPr>
            <a:normAutofit/>
          </a:bodyPr>
          <a:lstStyle>
            <a:lvl1pPr algn="ctr">
              <a:defRPr sz="4000" b="0"/>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0F890159-D922-393D-A6D7-6339460584EC}"/>
              </a:ext>
            </a:extLst>
          </p:cNvPr>
          <p:cNvSpPr>
            <a:spLocks noGrp="1"/>
          </p:cNvSpPr>
          <p:nvPr>
            <p:ph type="pic" sz="quarter" idx="12"/>
          </p:nvPr>
        </p:nvSpPr>
        <p:spPr>
          <a:xfrm>
            <a:off x="0" y="3409039"/>
            <a:ext cx="12192001" cy="3011936"/>
          </a:xfrm>
          <a:custGeom>
            <a:avLst/>
            <a:gdLst>
              <a:gd name="connsiteX0" fmla="*/ 0 w 12192001"/>
              <a:gd name="connsiteY0" fmla="*/ 0 h 3011936"/>
              <a:gd name="connsiteX1" fmla="*/ 54460 w 12192001"/>
              <a:gd name="connsiteY1" fmla="*/ 19892 h 3011936"/>
              <a:gd name="connsiteX2" fmla="*/ 6096003 w 12192001"/>
              <a:gd name="connsiteY2" fmla="*/ 967794 h 3011936"/>
              <a:gd name="connsiteX3" fmla="*/ 12137545 w 12192001"/>
              <a:gd name="connsiteY3" fmla="*/ 19892 h 3011936"/>
              <a:gd name="connsiteX4" fmla="*/ 12192001 w 12192001"/>
              <a:gd name="connsiteY4" fmla="*/ 2 h 3011936"/>
              <a:gd name="connsiteX5" fmla="*/ 12192001 w 12192001"/>
              <a:gd name="connsiteY5" fmla="*/ 3011936 h 3011936"/>
              <a:gd name="connsiteX6" fmla="*/ 0 w 12192001"/>
              <a:gd name="connsiteY6" fmla="*/ 3011936 h 301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3011936">
                <a:moveTo>
                  <a:pt x="0" y="0"/>
                </a:moveTo>
                <a:lnTo>
                  <a:pt x="54460" y="19892"/>
                </a:lnTo>
                <a:cubicBezTo>
                  <a:pt x="1779054" y="618348"/>
                  <a:pt x="3858079" y="967794"/>
                  <a:pt x="6096003" y="967794"/>
                </a:cubicBezTo>
                <a:cubicBezTo>
                  <a:pt x="8333925" y="967794"/>
                  <a:pt x="10412953" y="618348"/>
                  <a:pt x="12137545" y="19892"/>
                </a:cubicBezTo>
                <a:lnTo>
                  <a:pt x="12192001" y="2"/>
                </a:lnTo>
                <a:lnTo>
                  <a:pt x="12192001" y="3011936"/>
                </a:lnTo>
                <a:lnTo>
                  <a:pt x="0" y="3011936"/>
                </a:lnTo>
                <a:close/>
              </a:path>
            </a:pathLst>
          </a:custGeom>
          <a:solidFill>
            <a:schemeClr val="bg1">
              <a:lumMod val="85000"/>
            </a:schemeClr>
          </a:solidFill>
        </p:spPr>
        <p:txBody>
          <a:bodyPr wrap="square" anchor="ctr">
            <a:noAutofit/>
          </a:bodyPr>
          <a:lstStyle>
            <a:lvl1pPr algn="ctr">
              <a:defRPr/>
            </a:lvl1pPr>
          </a:lstStyle>
          <a:p>
            <a:r>
              <a:rPr lang="en-US"/>
              <a:t>Click icon to add picture</a:t>
            </a:r>
          </a:p>
        </p:txBody>
      </p:sp>
      <p:sp>
        <p:nvSpPr>
          <p:cNvPr id="121" name="Text Placeholder 113">
            <a:extLst>
              <a:ext uri="{FF2B5EF4-FFF2-40B4-BE49-F238E27FC236}">
                <a16:creationId xmlns:a16="http://schemas.microsoft.com/office/drawing/2014/main" id="{684A7404-72C5-22C2-89A4-7A2848DB804B}"/>
              </a:ext>
            </a:extLst>
          </p:cNvPr>
          <p:cNvSpPr>
            <a:spLocks noGrp="1"/>
          </p:cNvSpPr>
          <p:nvPr>
            <p:ph type="body" sz="quarter" idx="11" hasCustomPrompt="1"/>
          </p:nvPr>
        </p:nvSpPr>
        <p:spPr>
          <a:xfrm>
            <a:off x="3130655" y="2996804"/>
            <a:ext cx="5943600" cy="914400"/>
          </a:xfrm>
        </p:spPr>
        <p:txBody>
          <a:bodyPr anchor="t" anchorCtr="0">
            <a:noAutofit/>
          </a:bodyPr>
          <a:lstStyle>
            <a:lvl1pPr algn="ctr">
              <a:defRPr sz="2400" b="1">
                <a:solidFill>
                  <a:schemeClr val="accent1"/>
                </a:solidFill>
                <a:latin typeface="+mj-lt"/>
              </a:defRPr>
            </a:lvl1pPr>
            <a:lvl2pPr marL="0" indent="0" algn="ctr">
              <a:spcBef>
                <a:spcPts val="0"/>
              </a:spcBef>
              <a:buNone/>
              <a:defRPr sz="2400" b="0">
                <a:solidFill>
                  <a:schemeClr val="tx2"/>
                </a:solidFill>
              </a:defRPr>
            </a:lvl2pPr>
            <a:lvl3pPr algn="ctr">
              <a:defRPr/>
            </a:lvl3pPr>
            <a:lvl4pPr algn="ctr">
              <a:defRPr/>
            </a:lvl4pPr>
            <a:lvl5pPr algn="ctr">
              <a:defRPr/>
            </a:lvl5pPr>
          </a:lstStyle>
          <a:p>
            <a:pPr lvl="0"/>
            <a:r>
              <a:rPr lang="en-US" dirty="0"/>
              <a:t>Name</a:t>
            </a:r>
          </a:p>
          <a:p>
            <a:pPr lvl="1"/>
            <a:r>
              <a:rPr lang="en-US" dirty="0"/>
              <a:t>Position</a:t>
            </a:r>
          </a:p>
        </p:txBody>
      </p:sp>
      <p:sp>
        <p:nvSpPr>
          <p:cNvPr id="4" name="Date Placeholder 3">
            <a:extLst>
              <a:ext uri="{FF2B5EF4-FFF2-40B4-BE49-F238E27FC236}">
                <a16:creationId xmlns:a16="http://schemas.microsoft.com/office/drawing/2014/main" id="{393D092C-4484-4E49-92CE-F15B335F7F10}"/>
              </a:ext>
            </a:extLst>
          </p:cNvPr>
          <p:cNvSpPr>
            <a:spLocks noGrp="1"/>
          </p:cNvSpPr>
          <p:nvPr>
            <p:ph type="dt" sz="half" idx="13"/>
          </p:nvPr>
        </p:nvSpPr>
        <p:spPr/>
        <p:txBody>
          <a:bodyPr/>
          <a:lstStyle>
            <a:lvl1pPr>
              <a:defRPr>
                <a:solidFill>
                  <a:schemeClr val="bg1"/>
                </a:solidFill>
              </a:defRPr>
            </a:lvl1pPr>
          </a:lstStyle>
          <a:p>
            <a:fld id="{14EE0036-E0D4-41AE-AA2C-AA4B15B6BFF8}" type="datetimeFigureOut">
              <a:rPr lang="en-US" smtClean="0"/>
              <a:t>11/18/2025</a:t>
            </a:fld>
            <a:endParaRPr lang="en-US"/>
          </a:p>
        </p:txBody>
      </p:sp>
      <p:sp>
        <p:nvSpPr>
          <p:cNvPr id="11" name="Footer Placeholder 10">
            <a:extLst>
              <a:ext uri="{FF2B5EF4-FFF2-40B4-BE49-F238E27FC236}">
                <a16:creationId xmlns:a16="http://schemas.microsoft.com/office/drawing/2014/main" id="{091561BE-8415-F360-4AA2-E8FB45570353}"/>
              </a:ext>
            </a:extLst>
          </p:cNvPr>
          <p:cNvSpPr>
            <a:spLocks noGrp="1"/>
          </p:cNvSpPr>
          <p:nvPr>
            <p:ph type="ftr" sz="quarter" idx="14"/>
          </p:nvPr>
        </p:nvSpPr>
        <p:spPr/>
        <p:txBody>
          <a:bodyPr/>
          <a:lstStyle>
            <a:lvl1pPr>
              <a:defRPr>
                <a:solidFill>
                  <a:schemeClr val="bg1"/>
                </a:solidFill>
              </a:defRPr>
            </a:lvl1pPr>
          </a:lstStyle>
          <a:p>
            <a:endParaRPr lang="en-US"/>
          </a:p>
        </p:txBody>
      </p:sp>
      <p:sp>
        <p:nvSpPr>
          <p:cNvPr id="12" name="Slide Number Placeholder 11">
            <a:extLst>
              <a:ext uri="{FF2B5EF4-FFF2-40B4-BE49-F238E27FC236}">
                <a16:creationId xmlns:a16="http://schemas.microsoft.com/office/drawing/2014/main" id="{CADA85FE-4982-027A-269D-B95F87C476B0}"/>
              </a:ext>
            </a:extLst>
          </p:cNvPr>
          <p:cNvSpPr>
            <a:spLocks noGrp="1"/>
          </p:cNvSpPr>
          <p:nvPr>
            <p:ph type="sldNum" sz="quarter" idx="15"/>
          </p:nvPr>
        </p:nvSpPr>
        <p:spPr/>
        <p:txBody>
          <a:bodyPr/>
          <a:lstStyle>
            <a:lvl1pPr>
              <a:defRPr>
                <a:solidFill>
                  <a:schemeClr val="bg1"/>
                </a:solidFill>
              </a:defRPr>
            </a:lvl1pPr>
          </a:lstStyle>
          <a:p>
            <a:fld id="{1EFF9C2F-A4DD-460C-B92A-E6C251109F33}" type="slidenum">
              <a:rPr lang="en-US" smtClean="0"/>
              <a:t>‹#›</a:t>
            </a:fld>
            <a:endParaRPr lang="en-US"/>
          </a:p>
        </p:txBody>
      </p:sp>
      <p:sp>
        <p:nvSpPr>
          <p:cNvPr id="5" name="Footer Placeholder 1">
            <a:extLst>
              <a:ext uri="{FF2B5EF4-FFF2-40B4-BE49-F238E27FC236}">
                <a16:creationId xmlns:a16="http://schemas.microsoft.com/office/drawing/2014/main" id="{B10399A6-155F-8C11-7C4B-622E90D7E0EC}"/>
              </a:ext>
            </a:extLst>
          </p:cNvPr>
          <p:cNvSpPr txBox="1">
            <a:spLocks/>
          </p:cNvSpPr>
          <p:nvPr/>
        </p:nvSpPr>
        <p:spPr>
          <a:xfrm>
            <a:off x="516497" y="6422967"/>
            <a:ext cx="2286000" cy="301752"/>
          </a:xfrm>
          <a:prstGeom prst="rect">
            <a:avLst/>
          </a:prstGeom>
        </p:spPr>
        <p:txBody>
          <a:bodyPr vert="horz" lIns="0" tIns="0" rIns="0" bIns="0" rtlCol="0" anchor="ctr" anchorCtr="0"/>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b="0" dirty="0">
                <a:solidFill>
                  <a:schemeClr val="bg1"/>
                </a:solidFill>
                <a:latin typeface="+mj-lt"/>
              </a:rPr>
              <a:t>CHRISTUS HEALTH REACH 2030</a:t>
            </a:r>
          </a:p>
        </p:txBody>
      </p:sp>
    </p:spTree>
    <p:extLst>
      <p:ext uri="{BB962C8B-B14F-4D97-AF65-F5344CB8AC3E}">
        <p14:creationId xmlns:p14="http://schemas.microsoft.com/office/powerpoint/2010/main" val="4192934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ull Page Image ">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8755A5B-6F02-0AA6-6702-670FCE5B285B}"/>
              </a:ext>
            </a:extLst>
          </p:cNvPr>
          <p:cNvSpPr>
            <a:spLocks noGrp="1"/>
          </p:cNvSpPr>
          <p:nvPr>
            <p:ph type="pic" sz="quarter" idx="10"/>
          </p:nvPr>
        </p:nvSpPr>
        <p:spPr>
          <a:xfrm>
            <a:off x="0" y="0"/>
            <a:ext cx="12192000" cy="6858000"/>
          </a:xfrm>
        </p:spPr>
        <p:txBody>
          <a:bodyPr anchor="t" anchorCtr="1"/>
          <a:lstStyle/>
          <a:p>
            <a:r>
              <a:rPr lang="en-US"/>
              <a:t>Click icon to add picture</a:t>
            </a:r>
          </a:p>
        </p:txBody>
      </p:sp>
    </p:spTree>
    <p:extLst>
      <p:ext uri="{BB962C8B-B14F-4D97-AF65-F5344CB8AC3E}">
        <p14:creationId xmlns:p14="http://schemas.microsoft.com/office/powerpoint/2010/main" val="3172511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am 3 Images">
    <p:spTree>
      <p:nvGrpSpPr>
        <p:cNvPr id="1" name=""/>
        <p:cNvGrpSpPr/>
        <p:nvPr/>
      </p:nvGrpSpPr>
      <p:grpSpPr>
        <a:xfrm>
          <a:off x="0" y="0"/>
          <a:ext cx="0" cy="0"/>
          <a:chOff x="0" y="0"/>
          <a:chExt cx="0" cy="0"/>
        </a:xfrm>
      </p:grpSpPr>
      <p:sp>
        <p:nvSpPr>
          <p:cNvPr id="13" name="Picture Placeholder 19">
            <a:extLst>
              <a:ext uri="{FF2B5EF4-FFF2-40B4-BE49-F238E27FC236}">
                <a16:creationId xmlns:a16="http://schemas.microsoft.com/office/drawing/2014/main" id="{ADC63FE1-495F-7765-9077-5B84831B1FAC}"/>
              </a:ext>
            </a:extLst>
          </p:cNvPr>
          <p:cNvSpPr>
            <a:spLocks noGrp="1"/>
          </p:cNvSpPr>
          <p:nvPr>
            <p:ph type="pic" sz="quarter" idx="15"/>
          </p:nvPr>
        </p:nvSpPr>
        <p:spPr>
          <a:xfrm>
            <a:off x="514431" y="1733418"/>
            <a:ext cx="2606040" cy="2560320"/>
          </a:xfrm>
          <a:prstGeom prst="round2DiagRect">
            <a:avLst/>
          </a:prstGeom>
          <a:solidFill>
            <a:schemeClr val="bg2"/>
          </a:solidFill>
        </p:spPr>
        <p:txBody>
          <a:bodyPr tIns="274320"/>
          <a:lstStyle>
            <a:lvl1pPr algn="ctr">
              <a:defRPr b="0">
                <a:latin typeface="+mn-lt"/>
              </a:defRPr>
            </a:lvl1pPr>
          </a:lstStyle>
          <a:p>
            <a:r>
              <a:rPr lang="en-US"/>
              <a:t>Click icon to add picture</a:t>
            </a:r>
            <a:endParaRPr lang="en-US" dirty="0"/>
          </a:p>
        </p:txBody>
      </p:sp>
      <p:sp>
        <p:nvSpPr>
          <p:cNvPr id="14" name="Picture Placeholder 19">
            <a:extLst>
              <a:ext uri="{FF2B5EF4-FFF2-40B4-BE49-F238E27FC236}">
                <a16:creationId xmlns:a16="http://schemas.microsoft.com/office/drawing/2014/main" id="{8B1A4B91-9AF9-EC22-FA6C-60B7C9ECA4FC}"/>
              </a:ext>
            </a:extLst>
          </p:cNvPr>
          <p:cNvSpPr>
            <a:spLocks noGrp="1"/>
          </p:cNvSpPr>
          <p:nvPr>
            <p:ph type="pic" sz="quarter" idx="16"/>
          </p:nvPr>
        </p:nvSpPr>
        <p:spPr>
          <a:xfrm>
            <a:off x="4229100" y="1733418"/>
            <a:ext cx="2606040" cy="2560320"/>
          </a:xfrm>
          <a:prstGeom prst="round2DiagRect">
            <a:avLst/>
          </a:prstGeom>
          <a:solidFill>
            <a:schemeClr val="bg2"/>
          </a:solidFill>
        </p:spPr>
        <p:txBody>
          <a:bodyPr tIns="274320"/>
          <a:lstStyle>
            <a:lvl1pPr algn="ctr">
              <a:defRPr b="0">
                <a:latin typeface="+mn-lt"/>
              </a:defRPr>
            </a:lvl1pPr>
          </a:lstStyle>
          <a:p>
            <a:r>
              <a:rPr lang="en-US"/>
              <a:t>Click icon to add picture</a:t>
            </a:r>
            <a:endParaRPr lang="en-US" dirty="0"/>
          </a:p>
        </p:txBody>
      </p:sp>
      <p:sp>
        <p:nvSpPr>
          <p:cNvPr id="15" name="Picture Placeholder 19">
            <a:extLst>
              <a:ext uri="{FF2B5EF4-FFF2-40B4-BE49-F238E27FC236}">
                <a16:creationId xmlns:a16="http://schemas.microsoft.com/office/drawing/2014/main" id="{70BD7EC3-04BA-74DF-D34F-FDF7E47D9825}"/>
              </a:ext>
            </a:extLst>
          </p:cNvPr>
          <p:cNvSpPr>
            <a:spLocks noGrp="1"/>
          </p:cNvSpPr>
          <p:nvPr>
            <p:ph type="pic" sz="quarter" idx="17"/>
          </p:nvPr>
        </p:nvSpPr>
        <p:spPr>
          <a:xfrm>
            <a:off x="7962900" y="1733418"/>
            <a:ext cx="2606040" cy="2560320"/>
          </a:xfrm>
          <a:prstGeom prst="round2DiagRect">
            <a:avLst/>
          </a:prstGeom>
          <a:solidFill>
            <a:schemeClr val="bg2"/>
          </a:solidFill>
        </p:spPr>
        <p:txBody>
          <a:bodyPr tIns="274320"/>
          <a:lstStyle>
            <a:lvl1pPr algn="ctr">
              <a:defRPr b="0">
                <a:latin typeface="+mn-lt"/>
              </a:defRPr>
            </a:lvl1pPr>
          </a:lstStyle>
          <a:p>
            <a:r>
              <a:rPr lang="en-US"/>
              <a:t>Click icon to add picture</a:t>
            </a:r>
          </a:p>
        </p:txBody>
      </p:sp>
      <p:sp>
        <p:nvSpPr>
          <p:cNvPr id="19" name="Title 18">
            <a:extLst>
              <a:ext uri="{FF2B5EF4-FFF2-40B4-BE49-F238E27FC236}">
                <a16:creationId xmlns:a16="http://schemas.microsoft.com/office/drawing/2014/main" id="{4CDB5C4A-6F49-1894-44C9-0D98BD6E8CC7}"/>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20CE43F-A94B-645E-FC1A-AAD39AAB3100}"/>
              </a:ext>
            </a:extLst>
          </p:cNvPr>
          <p:cNvSpPr>
            <a:spLocks noGrp="1"/>
          </p:cNvSpPr>
          <p:nvPr>
            <p:ph type="body" sz="quarter" idx="21"/>
          </p:nvPr>
        </p:nvSpPr>
        <p:spPr>
          <a:xfrm>
            <a:off x="509588" y="4312655"/>
            <a:ext cx="3291840" cy="1280160"/>
          </a:xfrm>
        </p:spPr>
        <p:txBody>
          <a:bodyPr tIns="274320" rIns="0"/>
          <a:lstStyle>
            <a:lvl1pPr>
              <a:spcBef>
                <a:spcPts val="0"/>
              </a:spcBef>
              <a:defRPr sz="2000"/>
            </a:lvl1pPr>
            <a:lvl2pPr>
              <a:spcBef>
                <a:spcPts val="0"/>
              </a:spcBef>
              <a:defRPr sz="1800"/>
            </a:lvl2pPr>
          </a:lstStyle>
          <a:p>
            <a:pPr lvl="0"/>
            <a:r>
              <a:rPr lang="en-US"/>
              <a:t>Click to edit Master text styles</a:t>
            </a:r>
          </a:p>
          <a:p>
            <a:pPr lvl="1"/>
            <a:r>
              <a:rPr lang="en-US"/>
              <a:t>Second level</a:t>
            </a:r>
          </a:p>
          <a:p>
            <a:pPr lvl="2"/>
            <a:r>
              <a:rPr lang="en-US"/>
              <a:t>Third level</a:t>
            </a:r>
          </a:p>
        </p:txBody>
      </p:sp>
      <p:sp>
        <p:nvSpPr>
          <p:cNvPr id="6" name="Text Placeholder 3">
            <a:extLst>
              <a:ext uri="{FF2B5EF4-FFF2-40B4-BE49-F238E27FC236}">
                <a16:creationId xmlns:a16="http://schemas.microsoft.com/office/drawing/2014/main" id="{C9A1576E-78D1-AAF5-5598-2F9071B0BF60}"/>
              </a:ext>
            </a:extLst>
          </p:cNvPr>
          <p:cNvSpPr>
            <a:spLocks noGrp="1"/>
          </p:cNvSpPr>
          <p:nvPr>
            <p:ph type="body" sz="quarter" idx="22"/>
          </p:nvPr>
        </p:nvSpPr>
        <p:spPr>
          <a:xfrm>
            <a:off x="4229100" y="4312655"/>
            <a:ext cx="3291840" cy="1280160"/>
          </a:xfrm>
        </p:spPr>
        <p:txBody>
          <a:bodyPr tIns="274320" rIns="0"/>
          <a:lstStyle>
            <a:lvl1pPr>
              <a:spcBef>
                <a:spcPts val="0"/>
              </a:spcBef>
              <a:defRPr sz="2000"/>
            </a:lvl1pPr>
            <a:lvl2pPr>
              <a:spcBef>
                <a:spcPts val="0"/>
              </a:spcBef>
              <a:defRPr sz="1800"/>
            </a:lvl2pPr>
          </a:lstStyle>
          <a:p>
            <a:pPr lvl="0"/>
            <a:r>
              <a:rPr lang="en-US"/>
              <a:t>Click to edit Master text styles</a:t>
            </a:r>
          </a:p>
          <a:p>
            <a:pPr lvl="1"/>
            <a:r>
              <a:rPr lang="en-US"/>
              <a:t>Second level</a:t>
            </a:r>
          </a:p>
          <a:p>
            <a:pPr lvl="2"/>
            <a:r>
              <a:rPr lang="en-US"/>
              <a:t>Third level</a:t>
            </a:r>
          </a:p>
        </p:txBody>
      </p:sp>
      <p:sp>
        <p:nvSpPr>
          <p:cNvPr id="7" name="Text Placeholder 3">
            <a:extLst>
              <a:ext uri="{FF2B5EF4-FFF2-40B4-BE49-F238E27FC236}">
                <a16:creationId xmlns:a16="http://schemas.microsoft.com/office/drawing/2014/main" id="{90A845D2-9EC0-14EE-FDA8-CC3A6265D72E}"/>
              </a:ext>
            </a:extLst>
          </p:cNvPr>
          <p:cNvSpPr>
            <a:spLocks noGrp="1"/>
          </p:cNvSpPr>
          <p:nvPr>
            <p:ph type="body" sz="quarter" idx="23"/>
          </p:nvPr>
        </p:nvSpPr>
        <p:spPr>
          <a:xfrm>
            <a:off x="7962900" y="4312655"/>
            <a:ext cx="3291840" cy="1280160"/>
          </a:xfrm>
        </p:spPr>
        <p:txBody>
          <a:bodyPr tIns="274320" rIns="0"/>
          <a:lstStyle>
            <a:lvl1pPr>
              <a:spcBef>
                <a:spcPts val="0"/>
              </a:spcBef>
              <a:defRPr sz="2000"/>
            </a:lvl1pPr>
            <a:lvl2pPr>
              <a:spcBef>
                <a:spcPts val="0"/>
              </a:spcBef>
              <a:defRPr sz="1800"/>
            </a:lvl2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CF8E4C4C-D5C6-D020-4773-DB708FD4B0F7}"/>
              </a:ext>
            </a:extLst>
          </p:cNvPr>
          <p:cNvSpPr>
            <a:spLocks noGrp="1"/>
          </p:cNvSpPr>
          <p:nvPr>
            <p:ph type="dt" sz="half" idx="24"/>
          </p:nvPr>
        </p:nvSpPr>
        <p:spPr/>
        <p:txBody>
          <a:bodyPr/>
          <a:lstStyle/>
          <a:p>
            <a:fld id="{14EE0036-E0D4-41AE-AA2C-AA4B15B6BFF8}" type="datetimeFigureOut">
              <a:rPr lang="en-US" smtClean="0"/>
              <a:t>11/18/2025</a:t>
            </a:fld>
            <a:endParaRPr lang="en-US"/>
          </a:p>
        </p:txBody>
      </p:sp>
      <p:sp>
        <p:nvSpPr>
          <p:cNvPr id="3" name="Footer Placeholder 2">
            <a:extLst>
              <a:ext uri="{FF2B5EF4-FFF2-40B4-BE49-F238E27FC236}">
                <a16:creationId xmlns:a16="http://schemas.microsoft.com/office/drawing/2014/main" id="{6C80CB7D-6957-8008-7E98-38313CF7F445}"/>
              </a:ext>
            </a:extLst>
          </p:cNvPr>
          <p:cNvSpPr>
            <a:spLocks noGrp="1"/>
          </p:cNvSpPr>
          <p:nvPr>
            <p:ph type="ftr" sz="quarter" idx="25"/>
          </p:nvPr>
        </p:nvSpPr>
        <p:spPr/>
        <p:txBody>
          <a:bodyPr/>
          <a:lstStyle/>
          <a:p>
            <a:endParaRPr lang="en-US"/>
          </a:p>
        </p:txBody>
      </p:sp>
      <p:sp>
        <p:nvSpPr>
          <p:cNvPr id="5" name="Slide Number Placeholder 4">
            <a:extLst>
              <a:ext uri="{FF2B5EF4-FFF2-40B4-BE49-F238E27FC236}">
                <a16:creationId xmlns:a16="http://schemas.microsoft.com/office/drawing/2014/main" id="{23510F11-E32F-8DBA-8172-B52373C9BE9D}"/>
              </a:ext>
            </a:extLst>
          </p:cNvPr>
          <p:cNvSpPr>
            <a:spLocks noGrp="1"/>
          </p:cNvSpPr>
          <p:nvPr>
            <p:ph type="sldNum" sz="quarter" idx="26"/>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665851693"/>
      </p:ext>
    </p:extLst>
  </p:cSld>
  <p:clrMapOvr>
    <a:masterClrMapping/>
  </p:clrMapOvr>
  <p:extLst>
    <p:ext uri="{DCECCB84-F9BA-43D5-87BE-67443E8EF086}">
      <p15:sldGuideLst xmlns:p15="http://schemas.microsoft.com/office/powerpoint/2012/main">
        <p15:guide id="1" pos="2664">
          <p15:clr>
            <a:srgbClr val="FBAE40"/>
          </p15:clr>
        </p15:guide>
        <p15:guide id="2" pos="5016">
          <p15:clr>
            <a:srgbClr val="FBAE40"/>
          </p15:clr>
        </p15:guide>
        <p15:guide id="3"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am 4 Images">
    <p:spTree>
      <p:nvGrpSpPr>
        <p:cNvPr id="1" name=""/>
        <p:cNvGrpSpPr/>
        <p:nvPr/>
      </p:nvGrpSpPr>
      <p:grpSpPr>
        <a:xfrm>
          <a:off x="0" y="0"/>
          <a:ext cx="0" cy="0"/>
          <a:chOff x="0" y="0"/>
          <a:chExt cx="0" cy="0"/>
        </a:xfrm>
      </p:grpSpPr>
      <p:sp>
        <p:nvSpPr>
          <p:cNvPr id="13" name="Picture Placeholder 19">
            <a:extLst>
              <a:ext uri="{FF2B5EF4-FFF2-40B4-BE49-F238E27FC236}">
                <a16:creationId xmlns:a16="http://schemas.microsoft.com/office/drawing/2014/main" id="{ADC63FE1-495F-7765-9077-5B84831B1FAC}"/>
              </a:ext>
            </a:extLst>
          </p:cNvPr>
          <p:cNvSpPr>
            <a:spLocks noGrp="1" noChangeAspect="1"/>
          </p:cNvSpPr>
          <p:nvPr>
            <p:ph type="pic" sz="quarter" idx="15"/>
          </p:nvPr>
        </p:nvSpPr>
        <p:spPr>
          <a:xfrm>
            <a:off x="514430" y="1607456"/>
            <a:ext cx="1600200" cy="1527048"/>
          </a:xfrm>
          <a:prstGeom prst="round2DiagRect">
            <a:avLst/>
          </a:prstGeom>
          <a:solidFill>
            <a:schemeClr val="bg2"/>
          </a:solidFill>
        </p:spPr>
        <p:txBody>
          <a:bodyPr tIns="274320"/>
          <a:lstStyle>
            <a:lvl1pPr algn="ctr">
              <a:defRPr b="0">
                <a:latin typeface="+mn-lt"/>
              </a:defRPr>
            </a:lvl1pPr>
          </a:lstStyle>
          <a:p>
            <a:r>
              <a:rPr lang="en-US"/>
              <a:t>Click icon to add picture</a:t>
            </a:r>
            <a:endParaRPr lang="en-US" dirty="0"/>
          </a:p>
        </p:txBody>
      </p:sp>
      <p:sp>
        <p:nvSpPr>
          <p:cNvPr id="14" name="Picture Placeholder 19">
            <a:extLst>
              <a:ext uri="{FF2B5EF4-FFF2-40B4-BE49-F238E27FC236}">
                <a16:creationId xmlns:a16="http://schemas.microsoft.com/office/drawing/2014/main" id="{8B1A4B91-9AF9-EC22-FA6C-60B7C9ECA4FC}"/>
              </a:ext>
            </a:extLst>
          </p:cNvPr>
          <p:cNvSpPr>
            <a:spLocks noGrp="1" noChangeAspect="1"/>
          </p:cNvSpPr>
          <p:nvPr>
            <p:ph type="pic" sz="quarter" idx="16"/>
          </p:nvPr>
        </p:nvSpPr>
        <p:spPr>
          <a:xfrm>
            <a:off x="3314699" y="1607456"/>
            <a:ext cx="1600200" cy="1527048"/>
          </a:xfrm>
          <a:prstGeom prst="round2DiagRect">
            <a:avLst/>
          </a:prstGeom>
          <a:solidFill>
            <a:schemeClr val="bg2"/>
          </a:solidFill>
        </p:spPr>
        <p:txBody>
          <a:bodyPr tIns="274320"/>
          <a:lstStyle>
            <a:lvl1pPr algn="ctr">
              <a:defRPr b="0">
                <a:latin typeface="+mn-lt"/>
              </a:defRPr>
            </a:lvl1pPr>
          </a:lstStyle>
          <a:p>
            <a:r>
              <a:rPr lang="en-US"/>
              <a:t>Click icon to add picture</a:t>
            </a:r>
            <a:endParaRPr lang="en-US" dirty="0"/>
          </a:p>
        </p:txBody>
      </p:sp>
      <p:sp>
        <p:nvSpPr>
          <p:cNvPr id="15" name="Picture Placeholder 19">
            <a:extLst>
              <a:ext uri="{FF2B5EF4-FFF2-40B4-BE49-F238E27FC236}">
                <a16:creationId xmlns:a16="http://schemas.microsoft.com/office/drawing/2014/main" id="{70BD7EC3-04BA-74DF-D34F-FDF7E47D9825}"/>
              </a:ext>
            </a:extLst>
          </p:cNvPr>
          <p:cNvSpPr>
            <a:spLocks noGrp="1" noChangeAspect="1"/>
          </p:cNvSpPr>
          <p:nvPr>
            <p:ph type="pic" sz="quarter" idx="17"/>
          </p:nvPr>
        </p:nvSpPr>
        <p:spPr>
          <a:xfrm>
            <a:off x="6095999" y="1607456"/>
            <a:ext cx="1600200" cy="1527048"/>
          </a:xfrm>
          <a:prstGeom prst="round2DiagRect">
            <a:avLst/>
          </a:prstGeom>
          <a:solidFill>
            <a:schemeClr val="bg2"/>
          </a:solidFill>
        </p:spPr>
        <p:txBody>
          <a:bodyPr tIns="274320"/>
          <a:lstStyle>
            <a:lvl1pPr algn="ctr">
              <a:defRPr b="0">
                <a:latin typeface="+mn-lt"/>
              </a:defRPr>
            </a:lvl1pPr>
          </a:lstStyle>
          <a:p>
            <a:r>
              <a:rPr lang="en-US"/>
              <a:t>Click icon to add picture</a:t>
            </a:r>
          </a:p>
        </p:txBody>
      </p:sp>
      <p:sp>
        <p:nvSpPr>
          <p:cNvPr id="19" name="Title 18">
            <a:extLst>
              <a:ext uri="{FF2B5EF4-FFF2-40B4-BE49-F238E27FC236}">
                <a16:creationId xmlns:a16="http://schemas.microsoft.com/office/drawing/2014/main" id="{4CDB5C4A-6F49-1894-44C9-0D98BD6E8CC7}"/>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20CE43F-A94B-645E-FC1A-AAD39AAB3100}"/>
              </a:ext>
            </a:extLst>
          </p:cNvPr>
          <p:cNvSpPr>
            <a:spLocks noGrp="1"/>
          </p:cNvSpPr>
          <p:nvPr>
            <p:ph type="body" sz="quarter" idx="21"/>
          </p:nvPr>
        </p:nvSpPr>
        <p:spPr>
          <a:xfrm>
            <a:off x="514431" y="3140230"/>
            <a:ext cx="2286000" cy="1280160"/>
          </a:xfrm>
        </p:spPr>
        <p:txBody>
          <a:bodyPr tIns="274320" rIns="0"/>
          <a:lstStyle>
            <a:lvl1pPr>
              <a:spcBef>
                <a:spcPts val="0"/>
              </a:spcBef>
              <a:defRPr sz="2000"/>
            </a:lvl1pPr>
            <a:lvl2pPr marL="0" indent="0">
              <a:spcBef>
                <a:spcPts val="0"/>
              </a:spcBef>
              <a:spcAft>
                <a:spcPts val="1800"/>
              </a:spcAft>
              <a:buNone/>
              <a:defRPr sz="1800"/>
            </a:lvl2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CF8E4C4C-D5C6-D020-4773-DB708FD4B0F7}"/>
              </a:ext>
            </a:extLst>
          </p:cNvPr>
          <p:cNvSpPr>
            <a:spLocks noGrp="1"/>
          </p:cNvSpPr>
          <p:nvPr>
            <p:ph type="dt" sz="half" idx="24"/>
          </p:nvPr>
        </p:nvSpPr>
        <p:spPr/>
        <p:txBody>
          <a:bodyPr/>
          <a:lstStyle/>
          <a:p>
            <a:fld id="{14EE0036-E0D4-41AE-AA2C-AA4B15B6BFF8}" type="datetimeFigureOut">
              <a:rPr lang="en-US" smtClean="0"/>
              <a:t>11/18/2025</a:t>
            </a:fld>
            <a:endParaRPr lang="en-US"/>
          </a:p>
        </p:txBody>
      </p:sp>
      <p:sp>
        <p:nvSpPr>
          <p:cNvPr id="3" name="Footer Placeholder 2">
            <a:extLst>
              <a:ext uri="{FF2B5EF4-FFF2-40B4-BE49-F238E27FC236}">
                <a16:creationId xmlns:a16="http://schemas.microsoft.com/office/drawing/2014/main" id="{6C80CB7D-6957-8008-7E98-38313CF7F445}"/>
              </a:ext>
            </a:extLst>
          </p:cNvPr>
          <p:cNvSpPr>
            <a:spLocks noGrp="1"/>
          </p:cNvSpPr>
          <p:nvPr>
            <p:ph type="ftr" sz="quarter" idx="25"/>
          </p:nvPr>
        </p:nvSpPr>
        <p:spPr/>
        <p:txBody>
          <a:bodyPr/>
          <a:lstStyle/>
          <a:p>
            <a:endParaRPr lang="en-US"/>
          </a:p>
        </p:txBody>
      </p:sp>
      <p:sp>
        <p:nvSpPr>
          <p:cNvPr id="5" name="Slide Number Placeholder 4">
            <a:extLst>
              <a:ext uri="{FF2B5EF4-FFF2-40B4-BE49-F238E27FC236}">
                <a16:creationId xmlns:a16="http://schemas.microsoft.com/office/drawing/2014/main" id="{23510F11-E32F-8DBA-8172-B52373C9BE9D}"/>
              </a:ext>
            </a:extLst>
          </p:cNvPr>
          <p:cNvSpPr>
            <a:spLocks noGrp="1"/>
          </p:cNvSpPr>
          <p:nvPr>
            <p:ph type="sldNum" sz="quarter" idx="26"/>
          </p:nvPr>
        </p:nvSpPr>
        <p:spPr/>
        <p:txBody>
          <a:bodyPr/>
          <a:lstStyle/>
          <a:p>
            <a:fld id="{1EFF9C2F-A4DD-460C-B92A-E6C251109F33}" type="slidenum">
              <a:rPr lang="en-US" smtClean="0"/>
              <a:t>‹#›</a:t>
            </a:fld>
            <a:endParaRPr lang="en-US"/>
          </a:p>
        </p:txBody>
      </p:sp>
      <p:sp>
        <p:nvSpPr>
          <p:cNvPr id="12" name="Picture Placeholder 19">
            <a:extLst>
              <a:ext uri="{FF2B5EF4-FFF2-40B4-BE49-F238E27FC236}">
                <a16:creationId xmlns:a16="http://schemas.microsoft.com/office/drawing/2014/main" id="{FABBB8E9-60E9-38D9-02B4-428BF79459BD}"/>
              </a:ext>
            </a:extLst>
          </p:cNvPr>
          <p:cNvSpPr>
            <a:spLocks noGrp="1" noChangeAspect="1"/>
          </p:cNvSpPr>
          <p:nvPr>
            <p:ph type="pic" sz="quarter" idx="27"/>
          </p:nvPr>
        </p:nvSpPr>
        <p:spPr>
          <a:xfrm>
            <a:off x="8915399" y="1607456"/>
            <a:ext cx="1600200" cy="1527048"/>
          </a:xfrm>
          <a:prstGeom prst="round2DiagRect">
            <a:avLst/>
          </a:prstGeom>
          <a:solidFill>
            <a:schemeClr val="bg2"/>
          </a:solidFill>
        </p:spPr>
        <p:txBody>
          <a:bodyPr tIns="274320"/>
          <a:lstStyle>
            <a:lvl1pPr algn="ctr">
              <a:defRPr b="0">
                <a:latin typeface="+mn-lt"/>
              </a:defRPr>
            </a:lvl1pPr>
          </a:lstStyle>
          <a:p>
            <a:r>
              <a:rPr lang="en-US"/>
              <a:t>Click icon to add picture</a:t>
            </a:r>
          </a:p>
        </p:txBody>
      </p:sp>
      <p:sp>
        <p:nvSpPr>
          <p:cNvPr id="18" name="Text Placeholder 3">
            <a:extLst>
              <a:ext uri="{FF2B5EF4-FFF2-40B4-BE49-F238E27FC236}">
                <a16:creationId xmlns:a16="http://schemas.microsoft.com/office/drawing/2014/main" id="{E24D3C04-DF4F-8556-2A8D-E80998F199B7}"/>
              </a:ext>
            </a:extLst>
          </p:cNvPr>
          <p:cNvSpPr>
            <a:spLocks noGrp="1"/>
          </p:cNvSpPr>
          <p:nvPr>
            <p:ph type="body" sz="quarter" idx="30"/>
          </p:nvPr>
        </p:nvSpPr>
        <p:spPr>
          <a:xfrm>
            <a:off x="3314754" y="3140230"/>
            <a:ext cx="2286000" cy="1280160"/>
          </a:xfrm>
        </p:spPr>
        <p:txBody>
          <a:bodyPr tIns="274320" rIns="0"/>
          <a:lstStyle>
            <a:lvl1pPr>
              <a:spcBef>
                <a:spcPts val="0"/>
              </a:spcBef>
              <a:defRPr sz="2000"/>
            </a:lvl1pPr>
            <a:lvl2pPr marL="0" indent="0">
              <a:spcBef>
                <a:spcPts val="0"/>
              </a:spcBef>
              <a:spcAft>
                <a:spcPts val="1800"/>
              </a:spcAft>
              <a:buNone/>
              <a:defRPr sz="1800"/>
            </a:lvl2pPr>
          </a:lstStyle>
          <a:p>
            <a:pPr lvl="0"/>
            <a:r>
              <a:rPr lang="en-US"/>
              <a:t>Click to edit Master text styles</a:t>
            </a:r>
          </a:p>
          <a:p>
            <a:pPr lvl="1"/>
            <a:r>
              <a:rPr lang="en-US"/>
              <a:t>Second level</a:t>
            </a:r>
          </a:p>
        </p:txBody>
      </p:sp>
      <p:sp>
        <p:nvSpPr>
          <p:cNvPr id="20" name="Text Placeholder 3">
            <a:extLst>
              <a:ext uri="{FF2B5EF4-FFF2-40B4-BE49-F238E27FC236}">
                <a16:creationId xmlns:a16="http://schemas.microsoft.com/office/drawing/2014/main" id="{70C61C61-B1F7-FD28-F569-D355512CAF6E}"/>
              </a:ext>
            </a:extLst>
          </p:cNvPr>
          <p:cNvSpPr>
            <a:spLocks noGrp="1"/>
          </p:cNvSpPr>
          <p:nvPr>
            <p:ph type="body" sz="quarter" idx="31"/>
          </p:nvPr>
        </p:nvSpPr>
        <p:spPr>
          <a:xfrm>
            <a:off x="6115077" y="3128303"/>
            <a:ext cx="2286000" cy="1280160"/>
          </a:xfrm>
        </p:spPr>
        <p:txBody>
          <a:bodyPr tIns="274320" rIns="0"/>
          <a:lstStyle>
            <a:lvl1pPr>
              <a:spcBef>
                <a:spcPts val="0"/>
              </a:spcBef>
              <a:defRPr sz="2000"/>
            </a:lvl1pPr>
            <a:lvl2pPr marL="0" indent="0">
              <a:spcBef>
                <a:spcPts val="0"/>
              </a:spcBef>
              <a:spcAft>
                <a:spcPts val="1800"/>
              </a:spcAft>
              <a:buNone/>
              <a:defRPr sz="1800"/>
            </a:lvl2pPr>
          </a:lstStyle>
          <a:p>
            <a:pPr lvl="0"/>
            <a:r>
              <a:rPr lang="en-US"/>
              <a:t>Click to edit Master text styles</a:t>
            </a:r>
          </a:p>
          <a:p>
            <a:pPr lvl="1"/>
            <a:r>
              <a:rPr lang="en-US"/>
              <a:t>Second level</a:t>
            </a:r>
          </a:p>
        </p:txBody>
      </p:sp>
      <p:sp>
        <p:nvSpPr>
          <p:cNvPr id="21" name="Text Placeholder 3">
            <a:extLst>
              <a:ext uri="{FF2B5EF4-FFF2-40B4-BE49-F238E27FC236}">
                <a16:creationId xmlns:a16="http://schemas.microsoft.com/office/drawing/2014/main" id="{7F9676DC-EE87-6CA9-5B47-8B5B6CEF17CE}"/>
              </a:ext>
            </a:extLst>
          </p:cNvPr>
          <p:cNvSpPr>
            <a:spLocks noGrp="1"/>
          </p:cNvSpPr>
          <p:nvPr>
            <p:ph type="body" sz="quarter" idx="32"/>
          </p:nvPr>
        </p:nvSpPr>
        <p:spPr>
          <a:xfrm>
            <a:off x="8915399" y="3140230"/>
            <a:ext cx="2286000" cy="1280160"/>
          </a:xfrm>
        </p:spPr>
        <p:txBody>
          <a:bodyPr tIns="274320" rIns="0"/>
          <a:lstStyle>
            <a:lvl1pPr>
              <a:spcBef>
                <a:spcPts val="0"/>
              </a:spcBef>
              <a:defRPr sz="2000"/>
            </a:lvl1pPr>
            <a:lvl2pPr marL="0" indent="0">
              <a:spcBef>
                <a:spcPts val="0"/>
              </a:spcBef>
              <a:spcAft>
                <a:spcPts val="1800"/>
              </a:spcAft>
              <a:buNone/>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50421222"/>
      </p:ext>
    </p:extLst>
  </p:cSld>
  <p:clrMapOvr>
    <a:masterClrMapping/>
  </p:clrMapOvr>
  <p:extLst>
    <p:ext uri="{DCECCB84-F9BA-43D5-87BE-67443E8EF086}">
      <p15:sldGuideLst xmlns:p15="http://schemas.microsoft.com/office/powerpoint/2012/main">
        <p15:guide id="3" orient="horz" pos="2160">
          <p15:clr>
            <a:srgbClr val="FBAE40"/>
          </p15:clr>
        </p15:guide>
        <p15:guide id="4" pos="2088">
          <p15:clr>
            <a:srgbClr val="FBAE40"/>
          </p15:clr>
        </p15:guide>
        <p15:guide id="5" pos="561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6 Images">
    <p:spTree>
      <p:nvGrpSpPr>
        <p:cNvPr id="1" name=""/>
        <p:cNvGrpSpPr/>
        <p:nvPr/>
      </p:nvGrpSpPr>
      <p:grpSpPr>
        <a:xfrm>
          <a:off x="0" y="0"/>
          <a:ext cx="0" cy="0"/>
          <a:chOff x="0" y="0"/>
          <a:chExt cx="0" cy="0"/>
        </a:xfrm>
      </p:grpSpPr>
      <p:sp>
        <p:nvSpPr>
          <p:cNvPr id="13" name="Picture Placeholder 19">
            <a:extLst>
              <a:ext uri="{FF2B5EF4-FFF2-40B4-BE49-F238E27FC236}">
                <a16:creationId xmlns:a16="http://schemas.microsoft.com/office/drawing/2014/main" id="{ADC63FE1-495F-7765-9077-5B84831B1FAC}"/>
              </a:ext>
            </a:extLst>
          </p:cNvPr>
          <p:cNvSpPr>
            <a:spLocks noGrp="1" noChangeAspect="1"/>
          </p:cNvSpPr>
          <p:nvPr>
            <p:ph type="pic" sz="quarter" idx="15"/>
          </p:nvPr>
        </p:nvSpPr>
        <p:spPr>
          <a:xfrm>
            <a:off x="504092" y="1726075"/>
            <a:ext cx="1181686" cy="1097280"/>
          </a:xfrm>
          <a:prstGeom prst="round2DiagRect">
            <a:avLst/>
          </a:prstGeom>
          <a:solidFill>
            <a:schemeClr val="bg2"/>
          </a:solidFill>
        </p:spPr>
        <p:txBody>
          <a:bodyPr tIns="0"/>
          <a:lstStyle>
            <a:lvl1pPr algn="ctr">
              <a:defRPr sz="1600" b="0">
                <a:latin typeface="+mn-lt"/>
              </a:defRPr>
            </a:lvl1pPr>
          </a:lstStyle>
          <a:p>
            <a:r>
              <a:rPr lang="en-US"/>
              <a:t>Click icon to add picture</a:t>
            </a:r>
            <a:endParaRPr lang="en-US" dirty="0"/>
          </a:p>
        </p:txBody>
      </p:sp>
      <p:sp>
        <p:nvSpPr>
          <p:cNvPr id="14" name="Picture Placeholder 19">
            <a:extLst>
              <a:ext uri="{FF2B5EF4-FFF2-40B4-BE49-F238E27FC236}">
                <a16:creationId xmlns:a16="http://schemas.microsoft.com/office/drawing/2014/main" id="{8B1A4B91-9AF9-EC22-FA6C-60B7C9ECA4FC}"/>
              </a:ext>
            </a:extLst>
          </p:cNvPr>
          <p:cNvSpPr>
            <a:spLocks noGrp="1" noChangeAspect="1"/>
          </p:cNvSpPr>
          <p:nvPr>
            <p:ph type="pic" sz="quarter" idx="16"/>
          </p:nvPr>
        </p:nvSpPr>
        <p:spPr>
          <a:xfrm>
            <a:off x="504092" y="3225142"/>
            <a:ext cx="1181686" cy="1097280"/>
          </a:xfrm>
          <a:prstGeom prst="round2DiagRect">
            <a:avLst/>
          </a:prstGeom>
          <a:solidFill>
            <a:schemeClr val="bg2"/>
          </a:solidFill>
        </p:spPr>
        <p:txBody>
          <a:bodyPr tIns="0"/>
          <a:lstStyle>
            <a:lvl1pPr algn="ctr">
              <a:defRPr sz="1600" b="0">
                <a:latin typeface="+mn-lt"/>
              </a:defRPr>
            </a:lvl1pPr>
          </a:lstStyle>
          <a:p>
            <a:r>
              <a:rPr lang="en-US"/>
              <a:t>Click icon to add picture</a:t>
            </a:r>
          </a:p>
        </p:txBody>
      </p:sp>
      <p:sp>
        <p:nvSpPr>
          <p:cNvPr id="15" name="Picture Placeholder 19">
            <a:extLst>
              <a:ext uri="{FF2B5EF4-FFF2-40B4-BE49-F238E27FC236}">
                <a16:creationId xmlns:a16="http://schemas.microsoft.com/office/drawing/2014/main" id="{70BD7EC3-04BA-74DF-D34F-FDF7E47D9825}"/>
              </a:ext>
            </a:extLst>
          </p:cNvPr>
          <p:cNvSpPr>
            <a:spLocks noGrp="1" noChangeAspect="1"/>
          </p:cNvSpPr>
          <p:nvPr>
            <p:ph type="pic" sz="quarter" idx="17"/>
          </p:nvPr>
        </p:nvSpPr>
        <p:spPr>
          <a:xfrm>
            <a:off x="504092" y="4724209"/>
            <a:ext cx="1181686" cy="1097280"/>
          </a:xfrm>
          <a:prstGeom prst="round2DiagRect">
            <a:avLst/>
          </a:prstGeom>
          <a:solidFill>
            <a:schemeClr val="bg2"/>
          </a:solidFill>
        </p:spPr>
        <p:txBody>
          <a:bodyPr tIns="0"/>
          <a:lstStyle>
            <a:lvl1pPr algn="ctr">
              <a:defRPr sz="1600" b="0">
                <a:latin typeface="+mn-lt"/>
              </a:defRPr>
            </a:lvl1pPr>
          </a:lstStyle>
          <a:p>
            <a:r>
              <a:rPr lang="en-US"/>
              <a:t>Click icon to add picture</a:t>
            </a:r>
            <a:endParaRPr lang="en-US" dirty="0"/>
          </a:p>
        </p:txBody>
      </p:sp>
      <p:sp>
        <p:nvSpPr>
          <p:cNvPr id="17" name="Picture Placeholder 19">
            <a:extLst>
              <a:ext uri="{FF2B5EF4-FFF2-40B4-BE49-F238E27FC236}">
                <a16:creationId xmlns:a16="http://schemas.microsoft.com/office/drawing/2014/main" id="{B2A9BCD7-0E07-46D6-DAA8-E158D8093EC2}"/>
              </a:ext>
            </a:extLst>
          </p:cNvPr>
          <p:cNvSpPr>
            <a:spLocks noGrp="1" noChangeAspect="1"/>
          </p:cNvSpPr>
          <p:nvPr>
            <p:ph type="pic" sz="quarter" idx="21"/>
          </p:nvPr>
        </p:nvSpPr>
        <p:spPr>
          <a:xfrm>
            <a:off x="6113478" y="1726075"/>
            <a:ext cx="1181686" cy="1097280"/>
          </a:xfrm>
          <a:prstGeom prst="round2DiagRect">
            <a:avLst/>
          </a:prstGeom>
          <a:solidFill>
            <a:schemeClr val="bg2"/>
          </a:solidFill>
        </p:spPr>
        <p:txBody>
          <a:bodyPr tIns="0"/>
          <a:lstStyle>
            <a:lvl1pPr algn="ctr">
              <a:defRPr lang="en-US" sz="1600" b="0" kern="1200" smtClean="0">
                <a:solidFill>
                  <a:schemeClr val="tx1"/>
                </a:solidFill>
                <a:latin typeface="+mn-lt"/>
                <a:ea typeface="+mn-ea"/>
                <a:cs typeface="+mn-cs"/>
              </a:defRPr>
            </a:lvl1pPr>
          </a:lstStyle>
          <a:p>
            <a:r>
              <a:rPr lang="en-US"/>
              <a:t>Click icon to add picture</a:t>
            </a:r>
            <a:endParaRPr lang="en-US" dirty="0"/>
          </a:p>
        </p:txBody>
      </p:sp>
      <p:sp>
        <p:nvSpPr>
          <p:cNvPr id="18" name="Picture Placeholder 19">
            <a:extLst>
              <a:ext uri="{FF2B5EF4-FFF2-40B4-BE49-F238E27FC236}">
                <a16:creationId xmlns:a16="http://schemas.microsoft.com/office/drawing/2014/main" id="{0FA16325-233E-9C0E-9655-058BFCF11098}"/>
              </a:ext>
            </a:extLst>
          </p:cNvPr>
          <p:cNvSpPr>
            <a:spLocks noGrp="1" noChangeAspect="1"/>
          </p:cNvSpPr>
          <p:nvPr>
            <p:ph type="pic" sz="quarter" idx="22"/>
          </p:nvPr>
        </p:nvSpPr>
        <p:spPr>
          <a:xfrm>
            <a:off x="6113478" y="3225142"/>
            <a:ext cx="1181686" cy="1097280"/>
          </a:xfrm>
          <a:prstGeom prst="round2DiagRect">
            <a:avLst/>
          </a:prstGeom>
          <a:solidFill>
            <a:schemeClr val="bg2"/>
          </a:solidFill>
        </p:spPr>
        <p:txBody>
          <a:bodyPr tIns="0"/>
          <a:lstStyle>
            <a:lvl1pPr algn="ctr">
              <a:defRPr lang="en-US" sz="1600" b="0" kern="1200" dirty="0" smtClean="0">
                <a:solidFill>
                  <a:schemeClr val="tx1"/>
                </a:solidFill>
                <a:latin typeface="+mn-lt"/>
                <a:ea typeface="+mn-ea"/>
                <a:cs typeface="+mn-cs"/>
              </a:defRPr>
            </a:lvl1pPr>
          </a:lstStyle>
          <a:p>
            <a:r>
              <a:rPr lang="en-US"/>
              <a:t>Click icon to add picture</a:t>
            </a:r>
            <a:endParaRPr lang="en-US" dirty="0"/>
          </a:p>
        </p:txBody>
      </p:sp>
      <p:sp>
        <p:nvSpPr>
          <p:cNvPr id="19" name="Picture Placeholder 19">
            <a:extLst>
              <a:ext uri="{FF2B5EF4-FFF2-40B4-BE49-F238E27FC236}">
                <a16:creationId xmlns:a16="http://schemas.microsoft.com/office/drawing/2014/main" id="{2ACE3239-9536-7E0C-3B82-C0B902AFF59B}"/>
              </a:ext>
            </a:extLst>
          </p:cNvPr>
          <p:cNvSpPr>
            <a:spLocks noGrp="1" noChangeAspect="1"/>
          </p:cNvSpPr>
          <p:nvPr>
            <p:ph type="pic" sz="quarter" idx="23"/>
          </p:nvPr>
        </p:nvSpPr>
        <p:spPr>
          <a:xfrm>
            <a:off x="6113478" y="4724209"/>
            <a:ext cx="1181686" cy="1097280"/>
          </a:xfrm>
          <a:prstGeom prst="round2DiagRect">
            <a:avLst/>
          </a:prstGeom>
          <a:solidFill>
            <a:schemeClr val="bg2"/>
          </a:solidFill>
        </p:spPr>
        <p:txBody>
          <a:bodyPr tIns="0"/>
          <a:lstStyle>
            <a:lvl1pPr algn="ctr">
              <a:defRPr lang="en-US" sz="1600" b="0" kern="1200" smtClean="0">
                <a:solidFill>
                  <a:schemeClr val="tx1"/>
                </a:solidFill>
                <a:latin typeface="+mn-lt"/>
                <a:ea typeface="+mn-ea"/>
                <a:cs typeface="+mn-cs"/>
              </a:defRPr>
            </a:lvl1pPr>
          </a:lstStyle>
          <a:p>
            <a:r>
              <a:rPr lang="en-US"/>
              <a:t>Click icon to add picture</a:t>
            </a:r>
            <a:endParaRPr lang="en-US" dirty="0"/>
          </a:p>
        </p:txBody>
      </p:sp>
      <p:sp>
        <p:nvSpPr>
          <p:cNvPr id="21" name="Title 20">
            <a:extLst>
              <a:ext uri="{FF2B5EF4-FFF2-40B4-BE49-F238E27FC236}">
                <a16:creationId xmlns:a16="http://schemas.microsoft.com/office/drawing/2014/main" id="{3B1CEF63-4CF9-A694-A2B1-B73F793FC410}"/>
              </a:ext>
            </a:extLst>
          </p:cNvPr>
          <p:cNvSpPr>
            <a:spLocks noGrp="1"/>
          </p:cNvSpPr>
          <p:nvPr>
            <p:ph type="title"/>
          </p:nvPr>
        </p:nvSpPr>
        <p:spPr/>
        <p:txBody>
          <a:bodyPr/>
          <a:lstStyle/>
          <a:p>
            <a:r>
              <a:rPr lang="en-US"/>
              <a:t>Click to edit Master title style</a:t>
            </a:r>
            <a:endParaRPr lang="en-US" dirty="0"/>
          </a:p>
        </p:txBody>
      </p:sp>
      <p:sp>
        <p:nvSpPr>
          <p:cNvPr id="2" name="Text Placeholder 3">
            <a:extLst>
              <a:ext uri="{FF2B5EF4-FFF2-40B4-BE49-F238E27FC236}">
                <a16:creationId xmlns:a16="http://schemas.microsoft.com/office/drawing/2014/main" id="{C0EF8154-F439-4C7F-8D29-BCF4A64852EC}"/>
              </a:ext>
            </a:extLst>
          </p:cNvPr>
          <p:cNvSpPr>
            <a:spLocks noGrp="1"/>
          </p:cNvSpPr>
          <p:nvPr>
            <p:ph type="body" sz="quarter" idx="27"/>
          </p:nvPr>
        </p:nvSpPr>
        <p:spPr>
          <a:xfrm>
            <a:off x="1778788" y="1726075"/>
            <a:ext cx="3108960" cy="1051560"/>
          </a:xfrm>
        </p:spPr>
        <p:txBody>
          <a:bodyPr lIns="274320"/>
          <a:lstStyle>
            <a:lvl1pPr>
              <a:spcBef>
                <a:spcPts val="0"/>
              </a:spcBef>
              <a:defRPr sz="1800"/>
            </a:lvl1pPr>
            <a:lvl2pPr>
              <a:spcBef>
                <a:spcPts val="0"/>
              </a:spcBef>
              <a:defRPr sz="1600"/>
            </a:lvl2pPr>
            <a:lvl3pPr marL="365760" indent="-182880">
              <a:defRPr lang="en-US" sz="1400" kern="1200" dirty="0">
                <a:solidFill>
                  <a:schemeClr val="tx1"/>
                </a:solidFill>
                <a:latin typeface="+mn-lt"/>
                <a:ea typeface="+mn-ea"/>
                <a:cs typeface="+mn-cs"/>
              </a:defRPr>
            </a:lvl3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AA6EBC8B-8515-47AD-DA4D-808BA4A09C46}"/>
              </a:ext>
            </a:extLst>
          </p:cNvPr>
          <p:cNvSpPr>
            <a:spLocks noGrp="1"/>
          </p:cNvSpPr>
          <p:nvPr>
            <p:ph type="body" sz="quarter" idx="28"/>
          </p:nvPr>
        </p:nvSpPr>
        <p:spPr>
          <a:xfrm>
            <a:off x="1778788" y="3232145"/>
            <a:ext cx="3108960" cy="1051560"/>
          </a:xfrm>
        </p:spPr>
        <p:txBody>
          <a:bodyPr lIns="274320"/>
          <a:lstStyle>
            <a:lvl1pPr>
              <a:spcBef>
                <a:spcPts val="0"/>
              </a:spcBef>
              <a:defRPr sz="1800"/>
            </a:lvl1pPr>
            <a:lvl2pPr>
              <a:spcBef>
                <a:spcPts val="0"/>
              </a:spcBef>
              <a:defRPr sz="1600"/>
            </a:lvl2pPr>
            <a:lvl3pPr marL="365760" indent="-182880">
              <a:defRPr lang="en-US" sz="1400" kern="1200" dirty="0">
                <a:solidFill>
                  <a:schemeClr val="tx1"/>
                </a:solidFill>
                <a:latin typeface="+mn-lt"/>
                <a:ea typeface="+mn-ea"/>
                <a:cs typeface="+mn-cs"/>
              </a:defRPr>
            </a:lvl3pPr>
          </a:lstStyle>
          <a:p>
            <a:pPr lvl="0"/>
            <a:r>
              <a:rPr lang="en-US"/>
              <a:t>Click to edit Master text styles</a:t>
            </a:r>
          </a:p>
          <a:p>
            <a:pPr lvl="1"/>
            <a:r>
              <a:rPr lang="en-US"/>
              <a:t>Second level</a:t>
            </a:r>
          </a:p>
          <a:p>
            <a:pPr lvl="2"/>
            <a:r>
              <a:rPr lang="en-US"/>
              <a:t>Third level</a:t>
            </a:r>
          </a:p>
        </p:txBody>
      </p:sp>
      <p:sp>
        <p:nvSpPr>
          <p:cNvPr id="5" name="Text Placeholder 3">
            <a:extLst>
              <a:ext uri="{FF2B5EF4-FFF2-40B4-BE49-F238E27FC236}">
                <a16:creationId xmlns:a16="http://schemas.microsoft.com/office/drawing/2014/main" id="{CAC0A21E-0CB9-4EDF-B16B-F4FA18BDDB3E}"/>
              </a:ext>
            </a:extLst>
          </p:cNvPr>
          <p:cNvSpPr>
            <a:spLocks noGrp="1"/>
          </p:cNvSpPr>
          <p:nvPr>
            <p:ph type="body" sz="quarter" idx="29"/>
          </p:nvPr>
        </p:nvSpPr>
        <p:spPr>
          <a:xfrm>
            <a:off x="1778788" y="4724209"/>
            <a:ext cx="3108960" cy="1051560"/>
          </a:xfrm>
        </p:spPr>
        <p:txBody>
          <a:bodyPr lIns="274320"/>
          <a:lstStyle>
            <a:lvl1pPr>
              <a:spcBef>
                <a:spcPts val="0"/>
              </a:spcBef>
              <a:defRPr sz="1800"/>
            </a:lvl1pPr>
            <a:lvl2pPr>
              <a:spcBef>
                <a:spcPts val="0"/>
              </a:spcBef>
              <a:defRPr sz="1600"/>
            </a:lvl2pPr>
            <a:lvl3pPr marL="365760" indent="-182880">
              <a:defRPr lang="en-US" sz="1400" kern="1200" dirty="0">
                <a:solidFill>
                  <a:schemeClr val="tx1"/>
                </a:solidFill>
                <a:latin typeface="+mn-lt"/>
                <a:ea typeface="+mn-ea"/>
                <a:cs typeface="+mn-cs"/>
              </a:defRPr>
            </a:lvl3pPr>
          </a:lstStyle>
          <a:p>
            <a:pPr lvl="0"/>
            <a:r>
              <a:rPr lang="en-US"/>
              <a:t>Click to edit Master text styles</a:t>
            </a:r>
          </a:p>
          <a:p>
            <a:pPr lvl="1"/>
            <a:r>
              <a:rPr lang="en-US"/>
              <a:t>Second level</a:t>
            </a:r>
          </a:p>
          <a:p>
            <a:pPr lvl="2"/>
            <a:r>
              <a:rPr lang="en-US"/>
              <a:t>Third level</a:t>
            </a:r>
          </a:p>
        </p:txBody>
      </p:sp>
      <p:sp>
        <p:nvSpPr>
          <p:cNvPr id="6" name="Text Placeholder 3">
            <a:extLst>
              <a:ext uri="{FF2B5EF4-FFF2-40B4-BE49-F238E27FC236}">
                <a16:creationId xmlns:a16="http://schemas.microsoft.com/office/drawing/2014/main" id="{A19F4916-3356-DAD8-2A3C-00836D539EA3}"/>
              </a:ext>
            </a:extLst>
          </p:cNvPr>
          <p:cNvSpPr>
            <a:spLocks noGrp="1"/>
          </p:cNvSpPr>
          <p:nvPr>
            <p:ph type="body" sz="quarter" idx="30"/>
          </p:nvPr>
        </p:nvSpPr>
        <p:spPr>
          <a:xfrm>
            <a:off x="7387108" y="1726075"/>
            <a:ext cx="3108960" cy="1051560"/>
          </a:xfrm>
        </p:spPr>
        <p:txBody>
          <a:bodyPr lIns="274320"/>
          <a:lstStyle>
            <a:lvl1pPr>
              <a:spcBef>
                <a:spcPts val="0"/>
              </a:spcBef>
              <a:defRPr sz="1800"/>
            </a:lvl1pPr>
            <a:lvl2pPr>
              <a:spcBef>
                <a:spcPts val="0"/>
              </a:spcBef>
              <a:defRPr sz="1600"/>
            </a:lvl2pPr>
            <a:lvl3pPr marL="365760" indent="-182880">
              <a:defRPr lang="en-US" sz="1400" kern="1200" dirty="0">
                <a:solidFill>
                  <a:schemeClr val="tx1"/>
                </a:solidFill>
                <a:latin typeface="+mn-lt"/>
                <a:ea typeface="+mn-ea"/>
                <a:cs typeface="+mn-cs"/>
              </a:defRPr>
            </a:lvl3pPr>
          </a:lstStyle>
          <a:p>
            <a:pPr lvl="0"/>
            <a:r>
              <a:rPr lang="en-US"/>
              <a:t>Click to edit Master text styles</a:t>
            </a:r>
          </a:p>
          <a:p>
            <a:pPr lvl="1"/>
            <a:r>
              <a:rPr lang="en-US"/>
              <a:t>Second level</a:t>
            </a:r>
          </a:p>
          <a:p>
            <a:pPr lvl="2"/>
            <a:r>
              <a:rPr lang="en-US"/>
              <a:t>Third level</a:t>
            </a:r>
          </a:p>
        </p:txBody>
      </p:sp>
      <p:sp>
        <p:nvSpPr>
          <p:cNvPr id="7" name="Text Placeholder 3">
            <a:extLst>
              <a:ext uri="{FF2B5EF4-FFF2-40B4-BE49-F238E27FC236}">
                <a16:creationId xmlns:a16="http://schemas.microsoft.com/office/drawing/2014/main" id="{E91A753E-5967-5DDE-484F-FCC72E2073CA}"/>
              </a:ext>
            </a:extLst>
          </p:cNvPr>
          <p:cNvSpPr>
            <a:spLocks noGrp="1"/>
          </p:cNvSpPr>
          <p:nvPr>
            <p:ph type="body" sz="quarter" idx="31"/>
          </p:nvPr>
        </p:nvSpPr>
        <p:spPr>
          <a:xfrm>
            <a:off x="7387108" y="3232145"/>
            <a:ext cx="3108960" cy="1051560"/>
          </a:xfrm>
        </p:spPr>
        <p:txBody>
          <a:bodyPr lIns="274320"/>
          <a:lstStyle>
            <a:lvl1pPr>
              <a:spcBef>
                <a:spcPts val="0"/>
              </a:spcBef>
              <a:defRPr sz="1800"/>
            </a:lvl1pPr>
            <a:lvl2pPr>
              <a:spcBef>
                <a:spcPts val="0"/>
              </a:spcBef>
              <a:defRPr sz="1600"/>
            </a:lvl2pPr>
            <a:lvl3pPr marL="365760" indent="-182880">
              <a:defRPr lang="en-US" sz="1400" kern="1200" dirty="0">
                <a:solidFill>
                  <a:schemeClr val="tx1"/>
                </a:solidFill>
                <a:latin typeface="+mn-lt"/>
                <a:ea typeface="+mn-ea"/>
                <a:cs typeface="+mn-cs"/>
              </a:defRPr>
            </a:lvl3pPr>
          </a:lstStyle>
          <a:p>
            <a:pPr lvl="0"/>
            <a:r>
              <a:rPr lang="en-US"/>
              <a:t>Click to edit Master text styles</a:t>
            </a:r>
          </a:p>
          <a:p>
            <a:pPr lvl="1"/>
            <a:r>
              <a:rPr lang="en-US"/>
              <a:t>Second level</a:t>
            </a:r>
          </a:p>
          <a:p>
            <a:pPr lvl="2"/>
            <a:r>
              <a:rPr lang="en-US"/>
              <a:t>Third level</a:t>
            </a:r>
          </a:p>
        </p:txBody>
      </p:sp>
      <p:sp>
        <p:nvSpPr>
          <p:cNvPr id="10" name="Text Placeholder 3">
            <a:extLst>
              <a:ext uri="{FF2B5EF4-FFF2-40B4-BE49-F238E27FC236}">
                <a16:creationId xmlns:a16="http://schemas.microsoft.com/office/drawing/2014/main" id="{20245B26-95C6-30DA-9FAA-68554D99E1C3}"/>
              </a:ext>
            </a:extLst>
          </p:cNvPr>
          <p:cNvSpPr>
            <a:spLocks noGrp="1"/>
          </p:cNvSpPr>
          <p:nvPr>
            <p:ph type="body" sz="quarter" idx="32"/>
          </p:nvPr>
        </p:nvSpPr>
        <p:spPr>
          <a:xfrm>
            <a:off x="7387108" y="4724209"/>
            <a:ext cx="3108960" cy="1051560"/>
          </a:xfrm>
        </p:spPr>
        <p:txBody>
          <a:bodyPr lIns="274320"/>
          <a:lstStyle>
            <a:lvl1pPr>
              <a:spcBef>
                <a:spcPts val="0"/>
              </a:spcBef>
              <a:defRPr sz="1800"/>
            </a:lvl1pPr>
            <a:lvl2pPr>
              <a:spcBef>
                <a:spcPts val="0"/>
              </a:spcBef>
              <a:defRPr sz="1600"/>
            </a:lvl2pPr>
            <a:lvl3pPr marL="365760" indent="-182880">
              <a:defRPr lang="en-US" sz="1400" kern="1200" dirty="0">
                <a:solidFill>
                  <a:schemeClr val="tx1"/>
                </a:solidFill>
                <a:latin typeface="+mn-lt"/>
                <a:ea typeface="+mn-ea"/>
                <a:cs typeface="+mn-cs"/>
              </a:defRPr>
            </a:lvl3p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3FA36F89-8D34-6263-F77B-D24E9D9A3283}"/>
              </a:ext>
            </a:extLst>
          </p:cNvPr>
          <p:cNvSpPr>
            <a:spLocks noGrp="1"/>
          </p:cNvSpPr>
          <p:nvPr>
            <p:ph type="dt" sz="half" idx="33"/>
          </p:nvPr>
        </p:nvSpPr>
        <p:spPr/>
        <p:txBody>
          <a:bodyPr/>
          <a:lstStyle/>
          <a:p>
            <a:fld id="{14EE0036-E0D4-41AE-AA2C-AA4B15B6BFF8}" type="datetimeFigureOut">
              <a:rPr lang="en-US" smtClean="0"/>
              <a:t>11/18/2025</a:t>
            </a:fld>
            <a:endParaRPr lang="en-US"/>
          </a:p>
        </p:txBody>
      </p:sp>
      <p:sp>
        <p:nvSpPr>
          <p:cNvPr id="8" name="Footer Placeholder 7">
            <a:extLst>
              <a:ext uri="{FF2B5EF4-FFF2-40B4-BE49-F238E27FC236}">
                <a16:creationId xmlns:a16="http://schemas.microsoft.com/office/drawing/2014/main" id="{01C13662-D2B9-4878-9393-B048A257E124}"/>
              </a:ext>
            </a:extLst>
          </p:cNvPr>
          <p:cNvSpPr>
            <a:spLocks noGrp="1"/>
          </p:cNvSpPr>
          <p:nvPr>
            <p:ph type="ftr" sz="quarter" idx="34"/>
          </p:nvPr>
        </p:nvSpPr>
        <p:spPr/>
        <p:txBody>
          <a:bodyPr/>
          <a:lstStyle/>
          <a:p>
            <a:endParaRPr lang="en-US"/>
          </a:p>
        </p:txBody>
      </p:sp>
      <p:sp>
        <p:nvSpPr>
          <p:cNvPr id="9" name="Slide Number Placeholder 8">
            <a:extLst>
              <a:ext uri="{FF2B5EF4-FFF2-40B4-BE49-F238E27FC236}">
                <a16:creationId xmlns:a16="http://schemas.microsoft.com/office/drawing/2014/main" id="{9AC2F17F-0D06-EFB8-B713-D3FD7C0BD75B}"/>
              </a:ext>
            </a:extLst>
          </p:cNvPr>
          <p:cNvSpPr>
            <a:spLocks noGrp="1"/>
          </p:cNvSpPr>
          <p:nvPr>
            <p:ph type="sldNum" sz="quarter" idx="35"/>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4072120822"/>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Green">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80C6E5-093B-4168-5936-EF198790ABF1}"/>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338"/>
            <a:ext cx="12192000" cy="6857322"/>
          </a:xfrm>
          <a:prstGeom prst="rect">
            <a:avLst/>
          </a:prstGeom>
        </p:spPr>
      </p:pic>
      <p:sp>
        <p:nvSpPr>
          <p:cNvPr id="10" name="Freeform: Shape 9">
            <a:extLst>
              <a:ext uri="{FF2B5EF4-FFF2-40B4-BE49-F238E27FC236}">
                <a16:creationId xmlns:a16="http://schemas.microsoft.com/office/drawing/2014/main" id="{9B780BA0-4E98-519A-912C-2F2FBE855FB2}"/>
              </a:ext>
              <a:ext uri="{C183D7F6-B498-43B3-948B-1728B52AA6E4}">
                <adec:decorative xmlns:adec="http://schemas.microsoft.com/office/drawing/2017/decorative" val="1"/>
              </a:ext>
            </a:extLst>
          </p:cNvPr>
          <p:cNvSpPr/>
          <p:nvPr/>
        </p:nvSpPr>
        <p:spPr>
          <a:xfrm>
            <a:off x="1" y="0"/>
            <a:ext cx="7036903" cy="6858001"/>
          </a:xfrm>
          <a:custGeom>
            <a:avLst/>
            <a:gdLst>
              <a:gd name="connsiteX0" fmla="*/ 0 w 7036903"/>
              <a:gd name="connsiteY0" fmla="*/ 0 h 6858001"/>
              <a:gd name="connsiteX1" fmla="*/ 3064128 w 7036903"/>
              <a:gd name="connsiteY1" fmla="*/ 0 h 6858001"/>
              <a:gd name="connsiteX2" fmla="*/ 3314092 w 7036903"/>
              <a:gd name="connsiteY2" fmla="*/ 153335 h 6858001"/>
              <a:gd name="connsiteX3" fmla="*/ 7011327 w 7036903"/>
              <a:gd name="connsiteY3" fmla="*/ 6468680 h 6858001"/>
              <a:gd name="connsiteX4" fmla="*/ 7036903 w 7036903"/>
              <a:gd name="connsiteY4" fmla="*/ 6858001 h 6858001"/>
              <a:gd name="connsiteX5" fmla="*/ 0 w 7036903"/>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6903" h="6858001">
                <a:moveTo>
                  <a:pt x="0" y="0"/>
                </a:moveTo>
                <a:lnTo>
                  <a:pt x="3064128" y="0"/>
                </a:lnTo>
                <a:lnTo>
                  <a:pt x="3314092" y="153335"/>
                </a:lnTo>
                <a:cubicBezTo>
                  <a:pt x="5350868" y="1465527"/>
                  <a:pt x="6775393" y="3779093"/>
                  <a:pt x="7011327" y="6468680"/>
                </a:cubicBezTo>
                <a:lnTo>
                  <a:pt x="7036903" y="6858001"/>
                </a:lnTo>
                <a:lnTo>
                  <a:pt x="0" y="6858001"/>
                </a:lnTo>
                <a:close/>
              </a:path>
            </a:pathLst>
          </a:custGeom>
          <a:solidFill>
            <a:schemeClr val="accent4">
              <a:lumMod val="7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descr="Reach 2030">
            <a:extLst>
              <a:ext uri="{FF2B5EF4-FFF2-40B4-BE49-F238E27FC236}">
                <a16:creationId xmlns:a16="http://schemas.microsoft.com/office/drawing/2014/main" id="{F15B77FE-D1C2-5968-FBA9-DD6ACB963A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44439" y="274320"/>
            <a:ext cx="1737360" cy="1737360"/>
          </a:xfrm>
          <a:prstGeom prst="rect">
            <a:avLst/>
          </a:prstGeom>
        </p:spPr>
      </p:pic>
      <p:pic>
        <p:nvPicPr>
          <p:cNvPr id="12" name="Picture 11" descr="CHRISTUS Health logo">
            <a:extLst>
              <a:ext uri="{FF2B5EF4-FFF2-40B4-BE49-F238E27FC236}">
                <a16:creationId xmlns:a16="http://schemas.microsoft.com/office/drawing/2014/main" id="{249F1ED4-F0FF-A06F-2A97-E01B0E9D36F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invGray">
          <a:xfrm>
            <a:off x="497498" y="5772280"/>
            <a:ext cx="2286000" cy="679719"/>
          </a:xfrm>
          <a:prstGeom prst="rect">
            <a:avLst/>
          </a:prstGeom>
        </p:spPr>
      </p:pic>
      <p:sp>
        <p:nvSpPr>
          <p:cNvPr id="4" name="Date Placeholder 3">
            <a:extLst>
              <a:ext uri="{FF2B5EF4-FFF2-40B4-BE49-F238E27FC236}">
                <a16:creationId xmlns:a16="http://schemas.microsoft.com/office/drawing/2014/main" id="{07F05427-8B76-F67A-03A1-CBFB58A6ED2A}"/>
              </a:ext>
            </a:extLst>
          </p:cNvPr>
          <p:cNvSpPr>
            <a:spLocks noGrp="1"/>
          </p:cNvSpPr>
          <p:nvPr>
            <p:ph type="dt" sz="half" idx="10"/>
          </p:nvPr>
        </p:nvSpPr>
        <p:spPr>
          <a:xfrm>
            <a:off x="493776" y="4937760"/>
            <a:ext cx="1463040" cy="301752"/>
          </a:xfrm>
        </p:spPr>
        <p:txBody>
          <a:bodyPr/>
          <a:lstStyle>
            <a:lvl1pPr algn="l">
              <a:defRPr lang="en-US" sz="1600" b="0" kern="1200" smtClean="0">
                <a:solidFill>
                  <a:schemeClr val="tx1"/>
                </a:solidFill>
                <a:latin typeface="+mn-lt"/>
                <a:ea typeface="+mn-ea"/>
                <a:cs typeface="+mn-cs"/>
              </a:defRPr>
            </a:lvl1pPr>
          </a:lstStyle>
          <a:p>
            <a:fld id="{14EE0036-E0D4-41AE-AA2C-AA4B15B6BFF8}" type="datetimeFigureOut">
              <a:rPr lang="en-US" smtClean="0"/>
              <a:t>11/18/2025</a:t>
            </a:fld>
            <a:endParaRPr lang="en-US"/>
          </a:p>
        </p:txBody>
      </p:sp>
      <p:sp>
        <p:nvSpPr>
          <p:cNvPr id="5" name="Footer Placeholder 4">
            <a:extLst>
              <a:ext uri="{FF2B5EF4-FFF2-40B4-BE49-F238E27FC236}">
                <a16:creationId xmlns:a16="http://schemas.microsoft.com/office/drawing/2014/main" id="{74259F10-8FBD-BB90-E2CD-D7BB4D765784}"/>
              </a:ext>
            </a:extLst>
          </p:cNvPr>
          <p:cNvSpPr>
            <a:spLocks noGrp="1"/>
          </p:cNvSpPr>
          <p:nvPr>
            <p:ph type="ftr" sz="quarter" idx="11"/>
          </p:nvPr>
        </p:nvSpPr>
        <p:spPr>
          <a:xfrm>
            <a:off x="493776" y="457200"/>
            <a:ext cx="7312901" cy="301752"/>
          </a:xfrm>
        </p:spPr>
        <p:txBody>
          <a:bodyPr/>
          <a:lstStyle>
            <a:lvl1pPr algn="l">
              <a:defRPr lang="en-US" sz="1600" kern="1200" cap="all" baseline="0">
                <a:solidFill>
                  <a:schemeClr val="tx1"/>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48E95B58-4DF7-7596-8FA3-53A26E129CB0}"/>
              </a:ext>
            </a:extLst>
          </p:cNvPr>
          <p:cNvSpPr>
            <a:spLocks noGrp="1"/>
          </p:cNvSpPr>
          <p:nvPr>
            <p:ph type="sldNum" sz="quarter" idx="12"/>
          </p:nvPr>
        </p:nvSpPr>
        <p:spPr>
          <a:xfrm>
            <a:off x="11395191" y="6940296"/>
            <a:ext cx="301752" cy="299772"/>
          </a:xfrm>
        </p:spPr>
        <p:txBody>
          <a:bodyPr/>
          <a:lstStyle/>
          <a:p>
            <a:fld id="{1EFF9C2F-A4DD-460C-B92A-E6C251109F33}" type="slidenum">
              <a:rPr lang="en-US" smtClean="0"/>
              <a:t>‹#›</a:t>
            </a:fld>
            <a:endParaRPr lang="en-US"/>
          </a:p>
        </p:txBody>
      </p:sp>
      <p:sp>
        <p:nvSpPr>
          <p:cNvPr id="7" name="Title 1">
            <a:extLst>
              <a:ext uri="{FF2B5EF4-FFF2-40B4-BE49-F238E27FC236}">
                <a16:creationId xmlns:a16="http://schemas.microsoft.com/office/drawing/2014/main" id="{CF6AD839-FD64-1CC6-A76F-9C038EED2300}"/>
              </a:ext>
            </a:extLst>
          </p:cNvPr>
          <p:cNvSpPr>
            <a:spLocks noGrp="1"/>
          </p:cNvSpPr>
          <p:nvPr>
            <p:ph type="ctrTitle" hasCustomPrompt="1"/>
          </p:nvPr>
        </p:nvSpPr>
        <p:spPr>
          <a:xfrm>
            <a:off x="493776" y="758952"/>
            <a:ext cx="8686800" cy="2782252"/>
          </a:xfrm>
        </p:spPr>
        <p:txBody>
          <a:bodyPr anchor="b" anchorCtr="0">
            <a:normAutofit/>
          </a:bodyPr>
          <a:lstStyle>
            <a:lvl1pPr algn="l">
              <a:lnSpc>
                <a:spcPct val="80000"/>
              </a:lnSpc>
              <a:defRPr sz="8800" cap="all" baseline="0">
                <a:solidFill>
                  <a:schemeClr val="tx1"/>
                </a:solidFill>
              </a:defRPr>
            </a:lvl1pPr>
          </a:lstStyle>
          <a:p>
            <a:r>
              <a:rPr lang="en-US" dirty="0"/>
              <a:t>Title 2-3 lines All CAPS</a:t>
            </a:r>
          </a:p>
        </p:txBody>
      </p:sp>
      <p:sp>
        <p:nvSpPr>
          <p:cNvPr id="8" name="Subtitle 2">
            <a:extLst>
              <a:ext uri="{FF2B5EF4-FFF2-40B4-BE49-F238E27FC236}">
                <a16:creationId xmlns:a16="http://schemas.microsoft.com/office/drawing/2014/main" id="{1E381AF0-4494-A35C-6583-C15AC0F3107E}"/>
              </a:ext>
            </a:extLst>
          </p:cNvPr>
          <p:cNvSpPr>
            <a:spLocks noGrp="1"/>
          </p:cNvSpPr>
          <p:nvPr>
            <p:ph type="subTitle" idx="1" hasCustomPrompt="1"/>
          </p:nvPr>
        </p:nvSpPr>
        <p:spPr>
          <a:xfrm>
            <a:off x="493776" y="3771900"/>
            <a:ext cx="6858000" cy="1097280"/>
          </a:xfrm>
        </p:spPr>
        <p:txBody>
          <a:bodyPr vert="horz" lIns="0" tIns="0" rIns="0" bIns="0" rtlCol="0" anchor="t" anchorCtr="0">
            <a:noAutofit/>
          </a:bodyPr>
          <a:lstStyle>
            <a:lvl1pPr>
              <a:defRPr lang="en-US" sz="2400" b="0" dirty="0">
                <a:solidFill>
                  <a:schemeClr val="tx1"/>
                </a:solidFill>
              </a:defRPr>
            </a:lvl1pPr>
          </a:lstStyle>
          <a:p>
            <a:pPr lvl="0"/>
            <a:r>
              <a:rPr lang="en-US" dirty="0"/>
              <a:t>Presenter name  |  Date  (subtitle can be 3 lines) </a:t>
            </a:r>
          </a:p>
        </p:txBody>
      </p:sp>
    </p:spTree>
    <p:extLst>
      <p:ext uri="{BB962C8B-B14F-4D97-AF65-F5344CB8AC3E}">
        <p14:creationId xmlns:p14="http://schemas.microsoft.com/office/powerpoint/2010/main" val="69541079"/>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12 Images">
    <p:spTree>
      <p:nvGrpSpPr>
        <p:cNvPr id="1" name=""/>
        <p:cNvGrpSpPr/>
        <p:nvPr/>
      </p:nvGrpSpPr>
      <p:grpSpPr>
        <a:xfrm>
          <a:off x="0" y="0"/>
          <a:ext cx="0" cy="0"/>
          <a:chOff x="0" y="0"/>
          <a:chExt cx="0" cy="0"/>
        </a:xfrm>
      </p:grpSpPr>
      <p:sp>
        <p:nvSpPr>
          <p:cNvPr id="13" name="Picture Placeholder 19">
            <a:extLst>
              <a:ext uri="{FF2B5EF4-FFF2-40B4-BE49-F238E27FC236}">
                <a16:creationId xmlns:a16="http://schemas.microsoft.com/office/drawing/2014/main" id="{ADC63FE1-495F-7765-9077-5B84831B1FAC}"/>
              </a:ext>
            </a:extLst>
          </p:cNvPr>
          <p:cNvSpPr>
            <a:spLocks noGrp="1" noChangeAspect="1"/>
          </p:cNvSpPr>
          <p:nvPr>
            <p:ph type="pic" sz="quarter" idx="15"/>
          </p:nvPr>
        </p:nvSpPr>
        <p:spPr>
          <a:xfrm>
            <a:off x="508920" y="1722738"/>
            <a:ext cx="1181686" cy="1097280"/>
          </a:xfrm>
          <a:prstGeom prst="round2DiagRect">
            <a:avLst/>
          </a:prstGeom>
          <a:solidFill>
            <a:schemeClr val="bg2"/>
          </a:solidFill>
        </p:spPr>
        <p:txBody>
          <a:bodyPr vert="horz" lIns="0" tIns="0" rIns="91440" bIns="0" rtlCol="0">
            <a:noAutofit/>
          </a:bodyPr>
          <a:lstStyle>
            <a:lvl1pPr>
              <a:defRPr lang="en-US" sz="1600" b="0" dirty="0">
                <a:latin typeface="+mn-lt"/>
              </a:defRPr>
            </a:lvl1pPr>
          </a:lstStyle>
          <a:p>
            <a:pPr lvl="0" algn="ctr"/>
            <a:r>
              <a:rPr lang="en-US"/>
              <a:t>Click icon to add picture</a:t>
            </a:r>
            <a:endParaRPr lang="en-US" dirty="0"/>
          </a:p>
        </p:txBody>
      </p:sp>
      <p:sp>
        <p:nvSpPr>
          <p:cNvPr id="14" name="Picture Placeholder 19">
            <a:extLst>
              <a:ext uri="{FF2B5EF4-FFF2-40B4-BE49-F238E27FC236}">
                <a16:creationId xmlns:a16="http://schemas.microsoft.com/office/drawing/2014/main" id="{8B1A4B91-9AF9-EC22-FA6C-60B7C9ECA4FC}"/>
              </a:ext>
            </a:extLst>
          </p:cNvPr>
          <p:cNvSpPr>
            <a:spLocks noGrp="1" noChangeAspect="1"/>
          </p:cNvSpPr>
          <p:nvPr>
            <p:ph type="pic" sz="quarter" idx="16"/>
          </p:nvPr>
        </p:nvSpPr>
        <p:spPr>
          <a:xfrm>
            <a:off x="2376237" y="1722738"/>
            <a:ext cx="1181686" cy="1097280"/>
          </a:xfrm>
          <a:prstGeom prst="round2DiagRect">
            <a:avLst/>
          </a:prstGeom>
          <a:solidFill>
            <a:schemeClr val="bg2"/>
          </a:solidFill>
        </p:spPr>
        <p:txBody>
          <a:bodyPr vert="horz" lIns="0" tIns="0" rIns="91440" bIns="0" rtlCol="0">
            <a:noAutofit/>
          </a:bodyPr>
          <a:lstStyle>
            <a:lvl1pPr>
              <a:defRPr lang="en-US" sz="1600" b="0">
                <a:latin typeface="+mn-lt"/>
              </a:defRPr>
            </a:lvl1pPr>
          </a:lstStyle>
          <a:p>
            <a:pPr lvl="0" algn="ctr"/>
            <a:r>
              <a:rPr lang="en-US"/>
              <a:t>Click icon to add picture</a:t>
            </a:r>
          </a:p>
        </p:txBody>
      </p:sp>
      <p:sp>
        <p:nvSpPr>
          <p:cNvPr id="15" name="Picture Placeholder 19">
            <a:extLst>
              <a:ext uri="{FF2B5EF4-FFF2-40B4-BE49-F238E27FC236}">
                <a16:creationId xmlns:a16="http://schemas.microsoft.com/office/drawing/2014/main" id="{70BD7EC3-04BA-74DF-D34F-FDF7E47D9825}"/>
              </a:ext>
            </a:extLst>
          </p:cNvPr>
          <p:cNvSpPr>
            <a:spLocks noGrp="1" noChangeAspect="1"/>
          </p:cNvSpPr>
          <p:nvPr>
            <p:ph type="pic" sz="quarter" idx="17"/>
          </p:nvPr>
        </p:nvSpPr>
        <p:spPr>
          <a:xfrm>
            <a:off x="4243554" y="1722738"/>
            <a:ext cx="1181686" cy="1097280"/>
          </a:xfrm>
          <a:prstGeom prst="round2DiagRect">
            <a:avLst/>
          </a:prstGeom>
          <a:solidFill>
            <a:schemeClr val="bg2"/>
          </a:solidFill>
        </p:spPr>
        <p:txBody>
          <a:bodyPr vert="horz" lIns="0" tIns="0" rIns="91440" bIns="0" rtlCol="0">
            <a:noAutofit/>
          </a:bodyPr>
          <a:lstStyle>
            <a:lvl1pPr>
              <a:defRPr lang="en-US" sz="1600" b="0">
                <a:latin typeface="+mn-lt"/>
              </a:defRPr>
            </a:lvl1pPr>
          </a:lstStyle>
          <a:p>
            <a:pPr lvl="0" algn="ctr"/>
            <a:r>
              <a:rPr lang="en-US"/>
              <a:t>Click icon to add picture</a:t>
            </a:r>
          </a:p>
        </p:txBody>
      </p:sp>
      <p:sp>
        <p:nvSpPr>
          <p:cNvPr id="17" name="Picture Placeholder 19">
            <a:extLst>
              <a:ext uri="{FF2B5EF4-FFF2-40B4-BE49-F238E27FC236}">
                <a16:creationId xmlns:a16="http://schemas.microsoft.com/office/drawing/2014/main" id="{B2A9BCD7-0E07-46D6-DAA8-E158D8093EC2}"/>
              </a:ext>
            </a:extLst>
          </p:cNvPr>
          <p:cNvSpPr>
            <a:spLocks noGrp="1" noChangeAspect="1"/>
          </p:cNvSpPr>
          <p:nvPr>
            <p:ph type="pic" sz="quarter" idx="21"/>
          </p:nvPr>
        </p:nvSpPr>
        <p:spPr>
          <a:xfrm>
            <a:off x="6110871" y="1722738"/>
            <a:ext cx="1181686" cy="1097280"/>
          </a:xfrm>
          <a:prstGeom prst="round2DiagRect">
            <a:avLst/>
          </a:prstGeom>
          <a:solidFill>
            <a:schemeClr val="bg2"/>
          </a:solidFill>
        </p:spPr>
        <p:txBody>
          <a:bodyPr vert="horz" lIns="0" tIns="0" rIns="91440" bIns="0" rtlCol="0">
            <a:noAutofit/>
          </a:bodyPr>
          <a:lstStyle>
            <a:lvl1pPr>
              <a:defRPr lang="en-US" sz="1600" b="0">
                <a:latin typeface="+mn-lt"/>
              </a:defRPr>
            </a:lvl1pPr>
          </a:lstStyle>
          <a:p>
            <a:pPr lvl="0" algn="ctr"/>
            <a:r>
              <a:rPr lang="en-US"/>
              <a:t>Click icon to add picture</a:t>
            </a:r>
          </a:p>
        </p:txBody>
      </p:sp>
      <p:sp>
        <p:nvSpPr>
          <p:cNvPr id="18" name="Picture Placeholder 19">
            <a:extLst>
              <a:ext uri="{FF2B5EF4-FFF2-40B4-BE49-F238E27FC236}">
                <a16:creationId xmlns:a16="http://schemas.microsoft.com/office/drawing/2014/main" id="{0FA16325-233E-9C0E-9655-058BFCF11098}"/>
              </a:ext>
            </a:extLst>
          </p:cNvPr>
          <p:cNvSpPr>
            <a:spLocks noGrp="1" noChangeAspect="1"/>
          </p:cNvSpPr>
          <p:nvPr>
            <p:ph type="pic" sz="quarter" idx="22"/>
          </p:nvPr>
        </p:nvSpPr>
        <p:spPr>
          <a:xfrm>
            <a:off x="7978188" y="1722738"/>
            <a:ext cx="1181686" cy="1097280"/>
          </a:xfrm>
          <a:prstGeom prst="round2DiagRect">
            <a:avLst/>
          </a:prstGeom>
          <a:solidFill>
            <a:schemeClr val="bg2"/>
          </a:solidFill>
        </p:spPr>
        <p:txBody>
          <a:bodyPr vert="horz" lIns="0" tIns="0" rIns="91440" bIns="0" rtlCol="0">
            <a:noAutofit/>
          </a:bodyPr>
          <a:lstStyle>
            <a:lvl1pPr>
              <a:defRPr lang="en-US" sz="1600" b="0">
                <a:latin typeface="+mn-lt"/>
              </a:defRPr>
            </a:lvl1pPr>
          </a:lstStyle>
          <a:p>
            <a:pPr lvl="0" algn="ctr"/>
            <a:r>
              <a:rPr lang="en-US"/>
              <a:t>Click icon to add picture</a:t>
            </a:r>
          </a:p>
        </p:txBody>
      </p:sp>
      <p:sp>
        <p:nvSpPr>
          <p:cNvPr id="26" name="Picture Placeholder 19">
            <a:extLst>
              <a:ext uri="{FF2B5EF4-FFF2-40B4-BE49-F238E27FC236}">
                <a16:creationId xmlns:a16="http://schemas.microsoft.com/office/drawing/2014/main" id="{68BB607C-4974-21D6-1BD0-0081997AB6F9}"/>
              </a:ext>
            </a:extLst>
          </p:cNvPr>
          <p:cNvSpPr>
            <a:spLocks noGrp="1" noChangeAspect="1"/>
          </p:cNvSpPr>
          <p:nvPr>
            <p:ph type="pic" sz="quarter" idx="30"/>
          </p:nvPr>
        </p:nvSpPr>
        <p:spPr>
          <a:xfrm>
            <a:off x="508920" y="3971689"/>
            <a:ext cx="1181686" cy="1097280"/>
          </a:xfrm>
          <a:prstGeom prst="round2DiagRect">
            <a:avLst/>
          </a:prstGeom>
          <a:solidFill>
            <a:schemeClr val="bg2"/>
          </a:solidFill>
        </p:spPr>
        <p:txBody>
          <a:bodyPr vert="horz" lIns="0" tIns="0" rIns="91440" bIns="0" rtlCol="0">
            <a:noAutofit/>
          </a:bodyPr>
          <a:lstStyle>
            <a:lvl1pPr>
              <a:defRPr lang="en-US" sz="1600" b="0">
                <a:latin typeface="+mn-lt"/>
              </a:defRPr>
            </a:lvl1pPr>
          </a:lstStyle>
          <a:p>
            <a:pPr lvl="0" algn="ctr"/>
            <a:r>
              <a:rPr lang="en-US"/>
              <a:t>Click icon to add picture</a:t>
            </a:r>
            <a:endParaRPr lang="en-US" dirty="0"/>
          </a:p>
        </p:txBody>
      </p:sp>
      <p:sp>
        <p:nvSpPr>
          <p:cNvPr id="27" name="Picture Placeholder 19">
            <a:extLst>
              <a:ext uri="{FF2B5EF4-FFF2-40B4-BE49-F238E27FC236}">
                <a16:creationId xmlns:a16="http://schemas.microsoft.com/office/drawing/2014/main" id="{81400288-F288-B0C6-0981-A4A8F9D9EE97}"/>
              </a:ext>
            </a:extLst>
          </p:cNvPr>
          <p:cNvSpPr>
            <a:spLocks noGrp="1" noChangeAspect="1"/>
          </p:cNvSpPr>
          <p:nvPr>
            <p:ph type="pic" sz="quarter" idx="31"/>
          </p:nvPr>
        </p:nvSpPr>
        <p:spPr>
          <a:xfrm>
            <a:off x="2376237" y="3971689"/>
            <a:ext cx="1181686" cy="1097280"/>
          </a:xfrm>
          <a:prstGeom prst="round2DiagRect">
            <a:avLst/>
          </a:prstGeom>
          <a:solidFill>
            <a:schemeClr val="bg2"/>
          </a:solidFill>
        </p:spPr>
        <p:txBody>
          <a:bodyPr vert="horz" lIns="0" tIns="0" rIns="91440" bIns="0" rtlCol="0">
            <a:noAutofit/>
          </a:bodyPr>
          <a:lstStyle>
            <a:lvl1pPr>
              <a:defRPr lang="en-US" sz="1600" b="0">
                <a:latin typeface="+mn-lt"/>
              </a:defRPr>
            </a:lvl1pPr>
          </a:lstStyle>
          <a:p>
            <a:pPr lvl="0" algn="ctr"/>
            <a:r>
              <a:rPr lang="en-US"/>
              <a:t>Click icon to add picture</a:t>
            </a:r>
            <a:endParaRPr lang="en-US" dirty="0"/>
          </a:p>
        </p:txBody>
      </p:sp>
      <p:sp>
        <p:nvSpPr>
          <p:cNvPr id="28" name="Picture Placeholder 19">
            <a:extLst>
              <a:ext uri="{FF2B5EF4-FFF2-40B4-BE49-F238E27FC236}">
                <a16:creationId xmlns:a16="http://schemas.microsoft.com/office/drawing/2014/main" id="{92DA96F9-8B44-A658-F244-3CDE25954727}"/>
              </a:ext>
            </a:extLst>
          </p:cNvPr>
          <p:cNvSpPr>
            <a:spLocks noGrp="1" noChangeAspect="1"/>
          </p:cNvSpPr>
          <p:nvPr>
            <p:ph type="pic" sz="quarter" idx="32"/>
          </p:nvPr>
        </p:nvSpPr>
        <p:spPr>
          <a:xfrm>
            <a:off x="4243554" y="3971689"/>
            <a:ext cx="1181686" cy="1097280"/>
          </a:xfrm>
          <a:prstGeom prst="round2DiagRect">
            <a:avLst/>
          </a:prstGeom>
          <a:solidFill>
            <a:schemeClr val="bg2"/>
          </a:solidFill>
        </p:spPr>
        <p:txBody>
          <a:bodyPr vert="horz" lIns="0" tIns="0" rIns="91440" bIns="0" rtlCol="0">
            <a:noAutofit/>
          </a:bodyPr>
          <a:lstStyle>
            <a:lvl1pPr>
              <a:defRPr lang="en-US" sz="1600" b="0">
                <a:latin typeface="+mn-lt"/>
              </a:defRPr>
            </a:lvl1pPr>
          </a:lstStyle>
          <a:p>
            <a:pPr lvl="0" algn="ctr"/>
            <a:r>
              <a:rPr lang="en-US"/>
              <a:t>Click icon to add picture</a:t>
            </a:r>
            <a:endParaRPr lang="en-US" dirty="0"/>
          </a:p>
        </p:txBody>
      </p:sp>
      <p:sp>
        <p:nvSpPr>
          <p:cNvPr id="29" name="Picture Placeholder 19">
            <a:extLst>
              <a:ext uri="{FF2B5EF4-FFF2-40B4-BE49-F238E27FC236}">
                <a16:creationId xmlns:a16="http://schemas.microsoft.com/office/drawing/2014/main" id="{564E8CC1-0013-6D68-D438-7C55E7365C60}"/>
              </a:ext>
            </a:extLst>
          </p:cNvPr>
          <p:cNvSpPr>
            <a:spLocks noGrp="1" noChangeAspect="1"/>
          </p:cNvSpPr>
          <p:nvPr>
            <p:ph type="pic" sz="quarter" idx="33"/>
          </p:nvPr>
        </p:nvSpPr>
        <p:spPr>
          <a:xfrm>
            <a:off x="6110871" y="3971689"/>
            <a:ext cx="1181686" cy="1097280"/>
          </a:xfrm>
          <a:prstGeom prst="round2DiagRect">
            <a:avLst/>
          </a:prstGeom>
          <a:solidFill>
            <a:schemeClr val="bg2"/>
          </a:solidFill>
        </p:spPr>
        <p:txBody>
          <a:bodyPr vert="horz" lIns="0" tIns="0" rIns="91440" bIns="0" rtlCol="0">
            <a:noAutofit/>
          </a:bodyPr>
          <a:lstStyle>
            <a:lvl1pPr>
              <a:defRPr lang="en-US" sz="1600" b="0">
                <a:latin typeface="+mn-lt"/>
              </a:defRPr>
            </a:lvl1pPr>
          </a:lstStyle>
          <a:p>
            <a:pPr lvl="0" algn="ctr"/>
            <a:r>
              <a:rPr lang="en-US"/>
              <a:t>Click icon to add picture</a:t>
            </a:r>
            <a:endParaRPr lang="en-US" dirty="0"/>
          </a:p>
        </p:txBody>
      </p:sp>
      <p:sp>
        <p:nvSpPr>
          <p:cNvPr id="30" name="Picture Placeholder 19">
            <a:extLst>
              <a:ext uri="{FF2B5EF4-FFF2-40B4-BE49-F238E27FC236}">
                <a16:creationId xmlns:a16="http://schemas.microsoft.com/office/drawing/2014/main" id="{972D04B1-CB65-44A0-C588-A39B41D29744}"/>
              </a:ext>
            </a:extLst>
          </p:cNvPr>
          <p:cNvSpPr>
            <a:spLocks noGrp="1" noChangeAspect="1"/>
          </p:cNvSpPr>
          <p:nvPr>
            <p:ph type="pic" sz="quarter" idx="34"/>
          </p:nvPr>
        </p:nvSpPr>
        <p:spPr>
          <a:xfrm>
            <a:off x="7978188" y="3971689"/>
            <a:ext cx="1181686" cy="1097280"/>
          </a:xfrm>
          <a:prstGeom prst="round2DiagRect">
            <a:avLst/>
          </a:prstGeom>
          <a:solidFill>
            <a:schemeClr val="bg2"/>
          </a:solidFill>
        </p:spPr>
        <p:txBody>
          <a:bodyPr vert="horz" lIns="0" tIns="0" rIns="91440" bIns="0" rtlCol="0">
            <a:noAutofit/>
          </a:bodyPr>
          <a:lstStyle>
            <a:lvl1pPr>
              <a:defRPr lang="en-US" sz="1600" b="0">
                <a:latin typeface="+mn-lt"/>
              </a:defRPr>
            </a:lvl1pPr>
          </a:lstStyle>
          <a:p>
            <a:pPr lvl="0" algn="ctr"/>
            <a:r>
              <a:rPr lang="en-US"/>
              <a:t>Click icon to add picture</a:t>
            </a:r>
            <a:endParaRPr lang="en-US" dirty="0"/>
          </a:p>
        </p:txBody>
      </p:sp>
      <p:sp>
        <p:nvSpPr>
          <p:cNvPr id="4" name="Text Placeholder 3">
            <a:extLst>
              <a:ext uri="{FF2B5EF4-FFF2-40B4-BE49-F238E27FC236}">
                <a16:creationId xmlns:a16="http://schemas.microsoft.com/office/drawing/2014/main" id="{86AECEE1-1EDC-472E-A75D-E6916DEF82E6}"/>
              </a:ext>
            </a:extLst>
          </p:cNvPr>
          <p:cNvSpPr>
            <a:spLocks noGrp="1"/>
          </p:cNvSpPr>
          <p:nvPr>
            <p:ph type="body" sz="quarter" idx="28" hasCustomPrompt="1"/>
          </p:nvPr>
        </p:nvSpPr>
        <p:spPr>
          <a:xfrm>
            <a:off x="508920" y="2856810"/>
            <a:ext cx="1554480" cy="548640"/>
          </a:xfrm>
        </p:spPr>
        <p:txBody>
          <a:bodyPr tIns="137160"/>
          <a:lstStyle>
            <a:lvl1pPr>
              <a:spcBef>
                <a:spcPts val="0"/>
              </a:spcBef>
              <a:defRPr sz="1200"/>
            </a:lvl1pPr>
            <a:lvl2pPr>
              <a:spcBef>
                <a:spcPts val="0"/>
              </a:spcBef>
              <a:defRPr sz="1100"/>
            </a:lvl2pPr>
            <a:lvl3pPr>
              <a:spcBef>
                <a:spcPts val="0"/>
              </a:spcBef>
              <a:defRPr sz="1100"/>
            </a:lvl3pPr>
          </a:lstStyle>
          <a:p>
            <a:pPr lvl="0"/>
            <a:r>
              <a:rPr lang="en-US" dirty="0"/>
              <a:t>Click to edit text styles</a:t>
            </a:r>
          </a:p>
          <a:p>
            <a:pPr lvl="1"/>
            <a:r>
              <a:rPr lang="en-US" dirty="0"/>
              <a:t>Second level</a:t>
            </a:r>
          </a:p>
        </p:txBody>
      </p:sp>
      <p:sp>
        <p:nvSpPr>
          <p:cNvPr id="5" name="Text Placeholder 3">
            <a:extLst>
              <a:ext uri="{FF2B5EF4-FFF2-40B4-BE49-F238E27FC236}">
                <a16:creationId xmlns:a16="http://schemas.microsoft.com/office/drawing/2014/main" id="{0D0874EE-01E2-6CFD-AF8E-D976A56B517B}"/>
              </a:ext>
            </a:extLst>
          </p:cNvPr>
          <p:cNvSpPr>
            <a:spLocks noGrp="1"/>
          </p:cNvSpPr>
          <p:nvPr>
            <p:ph type="body" sz="quarter" idx="51" hasCustomPrompt="1"/>
          </p:nvPr>
        </p:nvSpPr>
        <p:spPr>
          <a:xfrm>
            <a:off x="2376237" y="2856810"/>
            <a:ext cx="1554480" cy="548640"/>
          </a:xfrm>
        </p:spPr>
        <p:txBody>
          <a:bodyPr tIns="137160"/>
          <a:lstStyle>
            <a:lvl1pPr>
              <a:spcBef>
                <a:spcPts val="0"/>
              </a:spcBef>
              <a:defRPr sz="1200"/>
            </a:lvl1pPr>
            <a:lvl2pPr>
              <a:spcBef>
                <a:spcPts val="0"/>
              </a:spcBef>
              <a:defRPr sz="1100"/>
            </a:lvl2pPr>
            <a:lvl3pPr marL="365760" indent="-182880">
              <a:defRPr lang="en-US" sz="1100" kern="1200" dirty="0">
                <a:solidFill>
                  <a:schemeClr val="tx1"/>
                </a:solidFill>
                <a:latin typeface="+mn-lt"/>
                <a:ea typeface="+mn-ea"/>
                <a:cs typeface="+mn-cs"/>
              </a:defRPr>
            </a:lvl3pPr>
          </a:lstStyle>
          <a:p>
            <a:pPr lvl="0"/>
            <a:r>
              <a:rPr lang="en-US" dirty="0"/>
              <a:t>Click to edit text styles</a:t>
            </a:r>
          </a:p>
          <a:p>
            <a:pPr lvl="1"/>
            <a:r>
              <a:rPr lang="en-US" dirty="0"/>
              <a:t>Second level</a:t>
            </a:r>
          </a:p>
        </p:txBody>
      </p:sp>
      <p:sp>
        <p:nvSpPr>
          <p:cNvPr id="6" name="Text Placeholder 3">
            <a:extLst>
              <a:ext uri="{FF2B5EF4-FFF2-40B4-BE49-F238E27FC236}">
                <a16:creationId xmlns:a16="http://schemas.microsoft.com/office/drawing/2014/main" id="{E7A9AC4C-A7E1-F0C2-CEA2-28D3567B9D0C}"/>
              </a:ext>
            </a:extLst>
          </p:cNvPr>
          <p:cNvSpPr>
            <a:spLocks noGrp="1"/>
          </p:cNvSpPr>
          <p:nvPr>
            <p:ph type="body" sz="quarter" idx="52" hasCustomPrompt="1"/>
          </p:nvPr>
        </p:nvSpPr>
        <p:spPr>
          <a:xfrm>
            <a:off x="4243554" y="2856810"/>
            <a:ext cx="1554480" cy="548640"/>
          </a:xfrm>
        </p:spPr>
        <p:txBody>
          <a:bodyPr tIns="137160"/>
          <a:lstStyle>
            <a:lvl1pPr>
              <a:spcBef>
                <a:spcPts val="0"/>
              </a:spcBef>
              <a:defRPr sz="1200"/>
            </a:lvl1pPr>
            <a:lvl2pPr>
              <a:spcBef>
                <a:spcPts val="0"/>
              </a:spcBef>
              <a:defRPr sz="1100"/>
            </a:lvl2pPr>
            <a:lvl3pPr marL="365760" indent="-182880">
              <a:defRPr lang="en-US" sz="1100" kern="1200" dirty="0">
                <a:solidFill>
                  <a:schemeClr val="tx1"/>
                </a:solidFill>
                <a:latin typeface="+mn-lt"/>
                <a:ea typeface="+mn-ea"/>
                <a:cs typeface="+mn-cs"/>
              </a:defRPr>
            </a:lvl3pPr>
          </a:lstStyle>
          <a:p>
            <a:pPr lvl="0"/>
            <a:r>
              <a:rPr lang="en-US" dirty="0"/>
              <a:t>Click to edit text styles</a:t>
            </a:r>
          </a:p>
          <a:p>
            <a:pPr lvl="1"/>
            <a:r>
              <a:rPr lang="en-US" dirty="0"/>
              <a:t>Second level</a:t>
            </a:r>
          </a:p>
        </p:txBody>
      </p:sp>
      <p:sp>
        <p:nvSpPr>
          <p:cNvPr id="9" name="Text Placeholder 3">
            <a:extLst>
              <a:ext uri="{FF2B5EF4-FFF2-40B4-BE49-F238E27FC236}">
                <a16:creationId xmlns:a16="http://schemas.microsoft.com/office/drawing/2014/main" id="{FE49193C-B675-5823-ABB5-AE8353118405}"/>
              </a:ext>
            </a:extLst>
          </p:cNvPr>
          <p:cNvSpPr>
            <a:spLocks noGrp="1"/>
          </p:cNvSpPr>
          <p:nvPr>
            <p:ph type="body" sz="quarter" idx="53" hasCustomPrompt="1"/>
          </p:nvPr>
        </p:nvSpPr>
        <p:spPr>
          <a:xfrm>
            <a:off x="6096000" y="2856810"/>
            <a:ext cx="1554480" cy="548640"/>
          </a:xfrm>
        </p:spPr>
        <p:txBody>
          <a:bodyPr tIns="137160"/>
          <a:lstStyle>
            <a:lvl1pPr>
              <a:spcBef>
                <a:spcPts val="0"/>
              </a:spcBef>
              <a:defRPr sz="1200"/>
            </a:lvl1pPr>
            <a:lvl2pPr>
              <a:spcBef>
                <a:spcPts val="0"/>
              </a:spcBef>
              <a:defRPr sz="1100"/>
            </a:lvl2pPr>
            <a:lvl3pPr marL="365760" indent="-182880">
              <a:defRPr lang="en-US" sz="1100" kern="1200" dirty="0">
                <a:solidFill>
                  <a:schemeClr val="tx1"/>
                </a:solidFill>
                <a:latin typeface="+mn-lt"/>
                <a:ea typeface="+mn-ea"/>
                <a:cs typeface="+mn-cs"/>
              </a:defRPr>
            </a:lvl3pPr>
          </a:lstStyle>
          <a:p>
            <a:pPr lvl="0"/>
            <a:r>
              <a:rPr lang="en-US" dirty="0"/>
              <a:t>Click to edit text styles</a:t>
            </a:r>
          </a:p>
          <a:p>
            <a:pPr lvl="1"/>
            <a:r>
              <a:rPr lang="en-US" dirty="0"/>
              <a:t>Second level</a:t>
            </a:r>
          </a:p>
        </p:txBody>
      </p:sp>
      <p:sp>
        <p:nvSpPr>
          <p:cNvPr id="10" name="Text Placeholder 3">
            <a:extLst>
              <a:ext uri="{FF2B5EF4-FFF2-40B4-BE49-F238E27FC236}">
                <a16:creationId xmlns:a16="http://schemas.microsoft.com/office/drawing/2014/main" id="{BF6F0E0B-F9BA-1056-5724-5BC4F26E124A}"/>
              </a:ext>
            </a:extLst>
          </p:cNvPr>
          <p:cNvSpPr>
            <a:spLocks noGrp="1"/>
          </p:cNvSpPr>
          <p:nvPr>
            <p:ph type="body" sz="quarter" idx="54" hasCustomPrompt="1"/>
          </p:nvPr>
        </p:nvSpPr>
        <p:spPr>
          <a:xfrm>
            <a:off x="7973477" y="2856810"/>
            <a:ext cx="1554480" cy="548640"/>
          </a:xfrm>
        </p:spPr>
        <p:txBody>
          <a:bodyPr tIns="137160"/>
          <a:lstStyle>
            <a:lvl1pPr>
              <a:spcBef>
                <a:spcPts val="0"/>
              </a:spcBef>
              <a:defRPr sz="1200"/>
            </a:lvl1pPr>
            <a:lvl2pPr>
              <a:spcBef>
                <a:spcPts val="0"/>
              </a:spcBef>
              <a:defRPr sz="1100"/>
            </a:lvl2pPr>
            <a:lvl3pPr marL="365760" indent="-182880">
              <a:defRPr lang="en-US" sz="1100" kern="1200" dirty="0">
                <a:solidFill>
                  <a:schemeClr val="tx1"/>
                </a:solidFill>
                <a:latin typeface="+mn-lt"/>
                <a:ea typeface="+mn-ea"/>
                <a:cs typeface="+mn-cs"/>
              </a:defRPr>
            </a:lvl3pPr>
          </a:lstStyle>
          <a:p>
            <a:pPr lvl="0"/>
            <a:r>
              <a:rPr lang="en-US" dirty="0"/>
              <a:t>Click to edit text styles</a:t>
            </a:r>
          </a:p>
          <a:p>
            <a:pPr lvl="1"/>
            <a:r>
              <a:rPr lang="en-US" dirty="0"/>
              <a:t>Second level</a:t>
            </a:r>
          </a:p>
        </p:txBody>
      </p:sp>
      <p:sp>
        <p:nvSpPr>
          <p:cNvPr id="12" name="Text Placeholder 3">
            <a:extLst>
              <a:ext uri="{FF2B5EF4-FFF2-40B4-BE49-F238E27FC236}">
                <a16:creationId xmlns:a16="http://schemas.microsoft.com/office/drawing/2014/main" id="{0288046B-43B3-4654-3A07-401353B2212B}"/>
              </a:ext>
            </a:extLst>
          </p:cNvPr>
          <p:cNvSpPr>
            <a:spLocks noGrp="1"/>
          </p:cNvSpPr>
          <p:nvPr>
            <p:ph type="body" sz="quarter" idx="56" hasCustomPrompt="1"/>
          </p:nvPr>
        </p:nvSpPr>
        <p:spPr>
          <a:xfrm>
            <a:off x="508920" y="5107615"/>
            <a:ext cx="1554480" cy="548640"/>
          </a:xfrm>
        </p:spPr>
        <p:txBody>
          <a:bodyPr tIns="137160"/>
          <a:lstStyle>
            <a:lvl1pPr>
              <a:spcBef>
                <a:spcPts val="0"/>
              </a:spcBef>
              <a:defRPr sz="1200"/>
            </a:lvl1pPr>
            <a:lvl2pPr>
              <a:spcBef>
                <a:spcPts val="0"/>
              </a:spcBef>
              <a:defRPr sz="1100"/>
            </a:lvl2pPr>
            <a:lvl3pPr marL="365760" indent="-182880">
              <a:defRPr lang="en-US" sz="1100" kern="1200" dirty="0">
                <a:solidFill>
                  <a:schemeClr val="tx1"/>
                </a:solidFill>
                <a:latin typeface="+mn-lt"/>
                <a:ea typeface="+mn-ea"/>
                <a:cs typeface="+mn-cs"/>
              </a:defRPr>
            </a:lvl3pPr>
          </a:lstStyle>
          <a:p>
            <a:pPr lvl="0"/>
            <a:r>
              <a:rPr lang="en-US" dirty="0"/>
              <a:t>Click to edit text styles</a:t>
            </a:r>
          </a:p>
          <a:p>
            <a:pPr lvl="1"/>
            <a:r>
              <a:rPr lang="en-US" dirty="0"/>
              <a:t>Second level</a:t>
            </a:r>
          </a:p>
        </p:txBody>
      </p:sp>
      <p:sp>
        <p:nvSpPr>
          <p:cNvPr id="16" name="Text Placeholder 3">
            <a:extLst>
              <a:ext uri="{FF2B5EF4-FFF2-40B4-BE49-F238E27FC236}">
                <a16:creationId xmlns:a16="http://schemas.microsoft.com/office/drawing/2014/main" id="{2F01EBD7-33E1-08E6-D350-DF08BD1C93ED}"/>
              </a:ext>
            </a:extLst>
          </p:cNvPr>
          <p:cNvSpPr>
            <a:spLocks noGrp="1"/>
          </p:cNvSpPr>
          <p:nvPr>
            <p:ph type="body" sz="quarter" idx="57" hasCustomPrompt="1"/>
          </p:nvPr>
        </p:nvSpPr>
        <p:spPr>
          <a:xfrm>
            <a:off x="2376237" y="5107615"/>
            <a:ext cx="1554480" cy="548640"/>
          </a:xfrm>
        </p:spPr>
        <p:txBody>
          <a:bodyPr tIns="137160"/>
          <a:lstStyle>
            <a:lvl1pPr>
              <a:spcBef>
                <a:spcPts val="0"/>
              </a:spcBef>
              <a:defRPr sz="1200"/>
            </a:lvl1pPr>
            <a:lvl2pPr>
              <a:spcBef>
                <a:spcPts val="0"/>
              </a:spcBef>
              <a:defRPr sz="1100"/>
            </a:lvl2pPr>
            <a:lvl3pPr marL="365760" indent="-182880">
              <a:defRPr lang="en-US" sz="1100" kern="1200" dirty="0">
                <a:solidFill>
                  <a:schemeClr val="tx1"/>
                </a:solidFill>
                <a:latin typeface="+mn-lt"/>
                <a:ea typeface="+mn-ea"/>
                <a:cs typeface="+mn-cs"/>
              </a:defRPr>
            </a:lvl3pPr>
          </a:lstStyle>
          <a:p>
            <a:pPr lvl="0"/>
            <a:r>
              <a:rPr lang="en-US" dirty="0"/>
              <a:t>Click to edit text styles</a:t>
            </a:r>
          </a:p>
          <a:p>
            <a:pPr lvl="1"/>
            <a:r>
              <a:rPr lang="en-US" dirty="0"/>
              <a:t>Second level</a:t>
            </a:r>
          </a:p>
        </p:txBody>
      </p:sp>
      <p:sp>
        <p:nvSpPr>
          <p:cNvPr id="20" name="Text Placeholder 3">
            <a:extLst>
              <a:ext uri="{FF2B5EF4-FFF2-40B4-BE49-F238E27FC236}">
                <a16:creationId xmlns:a16="http://schemas.microsoft.com/office/drawing/2014/main" id="{45333FD1-087C-E0A6-4C5E-86714BB95A74}"/>
              </a:ext>
            </a:extLst>
          </p:cNvPr>
          <p:cNvSpPr>
            <a:spLocks noGrp="1"/>
          </p:cNvSpPr>
          <p:nvPr>
            <p:ph type="body" sz="quarter" idx="58" hasCustomPrompt="1"/>
          </p:nvPr>
        </p:nvSpPr>
        <p:spPr>
          <a:xfrm>
            <a:off x="4243554" y="5107615"/>
            <a:ext cx="1554480" cy="548640"/>
          </a:xfrm>
        </p:spPr>
        <p:txBody>
          <a:bodyPr tIns="137160"/>
          <a:lstStyle>
            <a:lvl1pPr>
              <a:spcBef>
                <a:spcPts val="0"/>
              </a:spcBef>
              <a:defRPr sz="1200"/>
            </a:lvl1pPr>
            <a:lvl2pPr>
              <a:spcBef>
                <a:spcPts val="0"/>
              </a:spcBef>
              <a:defRPr sz="1100"/>
            </a:lvl2pPr>
            <a:lvl3pPr marL="365760" indent="-182880">
              <a:defRPr lang="en-US" sz="1100" kern="1200" dirty="0">
                <a:solidFill>
                  <a:schemeClr val="tx1"/>
                </a:solidFill>
                <a:latin typeface="+mn-lt"/>
                <a:ea typeface="+mn-ea"/>
                <a:cs typeface="+mn-cs"/>
              </a:defRPr>
            </a:lvl3pPr>
          </a:lstStyle>
          <a:p>
            <a:pPr lvl="0"/>
            <a:r>
              <a:rPr lang="en-US" dirty="0"/>
              <a:t>Click to edit text styles</a:t>
            </a:r>
          </a:p>
          <a:p>
            <a:pPr lvl="1"/>
            <a:r>
              <a:rPr lang="en-US" dirty="0"/>
              <a:t>Second level</a:t>
            </a:r>
          </a:p>
        </p:txBody>
      </p:sp>
      <p:sp>
        <p:nvSpPr>
          <p:cNvPr id="21" name="Text Placeholder 3">
            <a:extLst>
              <a:ext uri="{FF2B5EF4-FFF2-40B4-BE49-F238E27FC236}">
                <a16:creationId xmlns:a16="http://schemas.microsoft.com/office/drawing/2014/main" id="{01B61044-F548-5639-9253-7153481CD471}"/>
              </a:ext>
            </a:extLst>
          </p:cNvPr>
          <p:cNvSpPr>
            <a:spLocks noGrp="1"/>
          </p:cNvSpPr>
          <p:nvPr>
            <p:ph type="body" sz="quarter" idx="59" hasCustomPrompt="1"/>
          </p:nvPr>
        </p:nvSpPr>
        <p:spPr>
          <a:xfrm>
            <a:off x="6096000" y="5107615"/>
            <a:ext cx="1554480" cy="548640"/>
          </a:xfrm>
        </p:spPr>
        <p:txBody>
          <a:bodyPr tIns="137160"/>
          <a:lstStyle>
            <a:lvl1pPr>
              <a:spcBef>
                <a:spcPts val="0"/>
              </a:spcBef>
              <a:defRPr sz="1200"/>
            </a:lvl1pPr>
            <a:lvl2pPr>
              <a:spcBef>
                <a:spcPts val="0"/>
              </a:spcBef>
              <a:defRPr sz="1100"/>
            </a:lvl2pPr>
            <a:lvl3pPr marL="365760" indent="-182880">
              <a:defRPr lang="en-US" sz="1100" kern="1200" dirty="0">
                <a:solidFill>
                  <a:schemeClr val="tx1"/>
                </a:solidFill>
                <a:latin typeface="+mn-lt"/>
                <a:ea typeface="+mn-ea"/>
                <a:cs typeface="+mn-cs"/>
              </a:defRPr>
            </a:lvl3pPr>
          </a:lstStyle>
          <a:p>
            <a:pPr lvl="0"/>
            <a:r>
              <a:rPr lang="en-US" dirty="0"/>
              <a:t>Click to edit text styles</a:t>
            </a:r>
          </a:p>
          <a:p>
            <a:pPr lvl="1"/>
            <a:r>
              <a:rPr lang="en-US" dirty="0"/>
              <a:t>Second level</a:t>
            </a:r>
          </a:p>
        </p:txBody>
      </p:sp>
      <p:sp>
        <p:nvSpPr>
          <p:cNvPr id="22" name="Text Placeholder 3">
            <a:extLst>
              <a:ext uri="{FF2B5EF4-FFF2-40B4-BE49-F238E27FC236}">
                <a16:creationId xmlns:a16="http://schemas.microsoft.com/office/drawing/2014/main" id="{40B95F18-8FB8-492B-A8F2-F78F10AF8FF8}"/>
              </a:ext>
            </a:extLst>
          </p:cNvPr>
          <p:cNvSpPr>
            <a:spLocks noGrp="1"/>
          </p:cNvSpPr>
          <p:nvPr>
            <p:ph type="body" sz="quarter" idx="60" hasCustomPrompt="1"/>
          </p:nvPr>
        </p:nvSpPr>
        <p:spPr>
          <a:xfrm>
            <a:off x="7973477" y="5107615"/>
            <a:ext cx="1554480" cy="548640"/>
          </a:xfrm>
        </p:spPr>
        <p:txBody>
          <a:bodyPr tIns="137160"/>
          <a:lstStyle>
            <a:lvl1pPr>
              <a:spcBef>
                <a:spcPts val="0"/>
              </a:spcBef>
              <a:defRPr sz="1200"/>
            </a:lvl1pPr>
            <a:lvl2pPr>
              <a:spcBef>
                <a:spcPts val="0"/>
              </a:spcBef>
              <a:defRPr sz="1100"/>
            </a:lvl2pPr>
            <a:lvl3pPr marL="365760" indent="-182880">
              <a:defRPr lang="en-US" sz="1100" kern="1200" dirty="0">
                <a:solidFill>
                  <a:schemeClr val="tx1"/>
                </a:solidFill>
                <a:latin typeface="+mn-lt"/>
                <a:ea typeface="+mn-ea"/>
                <a:cs typeface="+mn-cs"/>
              </a:defRPr>
            </a:lvl3pPr>
          </a:lstStyle>
          <a:p>
            <a:pPr lvl="0"/>
            <a:r>
              <a:rPr lang="en-US" dirty="0"/>
              <a:t>Click to edit text styles</a:t>
            </a:r>
          </a:p>
          <a:p>
            <a:pPr lvl="1"/>
            <a:r>
              <a:rPr lang="en-US" dirty="0"/>
              <a:t>Second level</a:t>
            </a:r>
          </a:p>
        </p:txBody>
      </p:sp>
      <p:sp>
        <p:nvSpPr>
          <p:cNvPr id="11" name="Title 10">
            <a:extLst>
              <a:ext uri="{FF2B5EF4-FFF2-40B4-BE49-F238E27FC236}">
                <a16:creationId xmlns:a16="http://schemas.microsoft.com/office/drawing/2014/main" id="{DF4FF67C-A945-D067-94AD-63FD36576894}"/>
              </a:ext>
            </a:extLst>
          </p:cNvPr>
          <p:cNvSpPr>
            <a:spLocks noGrp="1"/>
          </p:cNvSpPr>
          <p:nvPr>
            <p:ph type="title"/>
          </p:nvPr>
        </p:nvSpPr>
        <p:spPr/>
        <p:txBody>
          <a:bodyPr/>
          <a:lstStyle/>
          <a:p>
            <a:r>
              <a:rPr lang="en-US"/>
              <a:t>Click to edit Master title style</a:t>
            </a:r>
          </a:p>
        </p:txBody>
      </p:sp>
      <p:sp>
        <p:nvSpPr>
          <p:cNvPr id="19" name="Date Placeholder 18">
            <a:extLst>
              <a:ext uri="{FF2B5EF4-FFF2-40B4-BE49-F238E27FC236}">
                <a16:creationId xmlns:a16="http://schemas.microsoft.com/office/drawing/2014/main" id="{296BEEBF-9328-92DF-3084-58171E9C8AAF}"/>
              </a:ext>
            </a:extLst>
          </p:cNvPr>
          <p:cNvSpPr>
            <a:spLocks noGrp="1"/>
          </p:cNvSpPr>
          <p:nvPr>
            <p:ph type="dt" sz="half" idx="61"/>
          </p:nvPr>
        </p:nvSpPr>
        <p:spPr/>
        <p:txBody>
          <a:bodyPr/>
          <a:lstStyle/>
          <a:p>
            <a:fld id="{14EE0036-E0D4-41AE-AA2C-AA4B15B6BFF8}" type="datetimeFigureOut">
              <a:rPr lang="en-US" smtClean="0"/>
              <a:t>11/18/2025</a:t>
            </a:fld>
            <a:endParaRPr lang="en-US"/>
          </a:p>
        </p:txBody>
      </p:sp>
      <p:sp>
        <p:nvSpPr>
          <p:cNvPr id="23" name="Footer Placeholder 22">
            <a:extLst>
              <a:ext uri="{FF2B5EF4-FFF2-40B4-BE49-F238E27FC236}">
                <a16:creationId xmlns:a16="http://schemas.microsoft.com/office/drawing/2014/main" id="{61917A0B-DEE2-4FA5-4DF7-55776A450845}"/>
              </a:ext>
            </a:extLst>
          </p:cNvPr>
          <p:cNvSpPr>
            <a:spLocks noGrp="1"/>
          </p:cNvSpPr>
          <p:nvPr>
            <p:ph type="ftr" sz="quarter" idx="62"/>
          </p:nvPr>
        </p:nvSpPr>
        <p:spPr/>
        <p:txBody>
          <a:bodyPr/>
          <a:lstStyle/>
          <a:p>
            <a:endParaRPr lang="en-US"/>
          </a:p>
        </p:txBody>
      </p:sp>
      <p:sp>
        <p:nvSpPr>
          <p:cNvPr id="24" name="Slide Number Placeholder 23">
            <a:extLst>
              <a:ext uri="{FF2B5EF4-FFF2-40B4-BE49-F238E27FC236}">
                <a16:creationId xmlns:a16="http://schemas.microsoft.com/office/drawing/2014/main" id="{304B3724-7C9B-223E-CEFE-466105EC7CCA}"/>
              </a:ext>
            </a:extLst>
          </p:cNvPr>
          <p:cNvSpPr>
            <a:spLocks noGrp="1"/>
          </p:cNvSpPr>
          <p:nvPr>
            <p:ph type="sldNum" sz="quarter" idx="63"/>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176982201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Header">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827CFB-EEA4-14CB-D433-A1816E60861C}"/>
              </a:ext>
            </a:extLst>
          </p:cNvPr>
          <p:cNvSpPr/>
          <p:nvPr/>
        </p:nvSpPr>
        <p:spPr>
          <a:xfrm>
            <a:off x="0" y="8546"/>
            <a:ext cx="12192000" cy="68575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E84D1B2-F8D2-0D89-B160-ED91A54EF5B2}"/>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0476" cy="2154288"/>
          </a:xfrm>
          <a:custGeom>
            <a:avLst/>
            <a:gdLst>
              <a:gd name="connsiteX0" fmla="*/ 0 w 12190476"/>
              <a:gd name="connsiteY0" fmla="*/ 0 h 2154288"/>
              <a:gd name="connsiteX1" fmla="*/ 12190476 w 12190476"/>
              <a:gd name="connsiteY1" fmla="*/ 0 h 2154288"/>
              <a:gd name="connsiteX2" fmla="*/ 12190476 w 12190476"/>
              <a:gd name="connsiteY2" fmla="*/ 2153730 h 2154288"/>
              <a:gd name="connsiteX3" fmla="*/ 12137545 w 12190476"/>
              <a:gd name="connsiteY3" fmla="*/ 2134396 h 2154288"/>
              <a:gd name="connsiteX4" fmla="*/ 6096003 w 12190476"/>
              <a:gd name="connsiteY4" fmla="*/ 1186494 h 2154288"/>
              <a:gd name="connsiteX5" fmla="*/ 54460 w 12190476"/>
              <a:gd name="connsiteY5" fmla="*/ 2134396 h 2154288"/>
              <a:gd name="connsiteX6" fmla="*/ 0 w 12190476"/>
              <a:gd name="connsiteY6" fmla="*/ 2154288 h 215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0476" h="2154288">
                <a:moveTo>
                  <a:pt x="0" y="0"/>
                </a:moveTo>
                <a:lnTo>
                  <a:pt x="12190476" y="0"/>
                </a:lnTo>
                <a:lnTo>
                  <a:pt x="12190476" y="2153730"/>
                </a:lnTo>
                <a:lnTo>
                  <a:pt x="12137545" y="2134396"/>
                </a:lnTo>
                <a:cubicBezTo>
                  <a:pt x="10412952" y="1535940"/>
                  <a:pt x="8333926" y="1186494"/>
                  <a:pt x="6096003" y="1186494"/>
                </a:cubicBezTo>
                <a:cubicBezTo>
                  <a:pt x="3858079" y="1186494"/>
                  <a:pt x="1779053" y="1535940"/>
                  <a:pt x="54460" y="2134396"/>
                </a:cubicBezTo>
                <a:lnTo>
                  <a:pt x="0" y="2154288"/>
                </a:lnTo>
                <a:close/>
              </a:path>
            </a:pathLst>
          </a:custGeom>
        </p:spPr>
      </p:pic>
      <p:sp>
        <p:nvSpPr>
          <p:cNvPr id="24" name="Freeform: Shape 23">
            <a:extLst>
              <a:ext uri="{FF2B5EF4-FFF2-40B4-BE49-F238E27FC236}">
                <a16:creationId xmlns:a16="http://schemas.microsoft.com/office/drawing/2014/main" id="{E94ECC82-3F74-9F3F-7B05-584AA4E8B065}"/>
              </a:ext>
              <a:ext uri="{C183D7F6-B498-43B3-948B-1728B52AA6E4}">
                <adec:decorative xmlns:adec="http://schemas.microsoft.com/office/drawing/2017/decorative" val="1"/>
              </a:ext>
            </a:extLst>
          </p:cNvPr>
          <p:cNvSpPr/>
          <p:nvPr/>
        </p:nvSpPr>
        <p:spPr>
          <a:xfrm>
            <a:off x="0" y="0"/>
            <a:ext cx="12192000" cy="2154288"/>
          </a:xfrm>
          <a:custGeom>
            <a:avLst/>
            <a:gdLst>
              <a:gd name="connsiteX0" fmla="*/ 0 w 12192000"/>
              <a:gd name="connsiteY0" fmla="*/ 0 h 2154288"/>
              <a:gd name="connsiteX1" fmla="*/ 12192000 w 12192000"/>
              <a:gd name="connsiteY1" fmla="*/ 0 h 2154288"/>
              <a:gd name="connsiteX2" fmla="*/ 12192000 w 12192000"/>
              <a:gd name="connsiteY2" fmla="*/ 2154286 h 2154288"/>
              <a:gd name="connsiteX3" fmla="*/ 12137545 w 12192000"/>
              <a:gd name="connsiteY3" fmla="*/ 2134396 h 2154288"/>
              <a:gd name="connsiteX4" fmla="*/ 6096003 w 12192000"/>
              <a:gd name="connsiteY4" fmla="*/ 1186494 h 2154288"/>
              <a:gd name="connsiteX5" fmla="*/ 54460 w 12192000"/>
              <a:gd name="connsiteY5" fmla="*/ 2134396 h 2154288"/>
              <a:gd name="connsiteX6" fmla="*/ 0 w 12192000"/>
              <a:gd name="connsiteY6" fmla="*/ 2154288 h 215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54288">
                <a:moveTo>
                  <a:pt x="0" y="0"/>
                </a:moveTo>
                <a:lnTo>
                  <a:pt x="12192000" y="0"/>
                </a:lnTo>
                <a:lnTo>
                  <a:pt x="12192000" y="2154286"/>
                </a:lnTo>
                <a:lnTo>
                  <a:pt x="12137545" y="2134396"/>
                </a:lnTo>
                <a:cubicBezTo>
                  <a:pt x="10412952" y="1535940"/>
                  <a:pt x="8333926" y="1186494"/>
                  <a:pt x="6096003" y="1186494"/>
                </a:cubicBezTo>
                <a:cubicBezTo>
                  <a:pt x="3858079" y="1186494"/>
                  <a:pt x="1779053" y="1535940"/>
                  <a:pt x="54460" y="2134396"/>
                </a:cubicBezTo>
                <a:lnTo>
                  <a:pt x="0" y="2154288"/>
                </a:lnTo>
                <a:close/>
              </a:path>
            </a:pathLst>
          </a:custGeom>
          <a:gradFill flip="none" rotWithShape="1">
            <a:gsLst>
              <a:gs pos="26000">
                <a:schemeClr val="accent1">
                  <a:alpha val="78000"/>
                </a:schemeClr>
              </a:gs>
              <a:gs pos="100000">
                <a:schemeClr val="accent1">
                  <a:alpha val="54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286E5D5A-994D-F9C3-FDDD-A9A7B3FFCCC1}"/>
              </a:ext>
              <a:ext uri="{C183D7F6-B498-43B3-948B-1728B52AA6E4}">
                <adec:decorative xmlns:adec="http://schemas.microsoft.com/office/drawing/2017/decorative" val="1"/>
              </a:ext>
            </a:extLst>
          </p:cNvPr>
          <p:cNvSpPr>
            <a:spLocks/>
          </p:cNvSpPr>
          <p:nvPr/>
        </p:nvSpPr>
        <p:spPr>
          <a:xfrm flipV="1">
            <a:off x="1968030" y="645441"/>
            <a:ext cx="10210509" cy="1503928"/>
          </a:xfrm>
          <a:custGeom>
            <a:avLst/>
            <a:gdLst>
              <a:gd name="connsiteX0" fmla="*/ 6083680 w 10210509"/>
              <a:gd name="connsiteY0" fmla="*/ 1503928 h 1503928"/>
              <a:gd name="connsiteX1" fmla="*/ 10045839 w 10210509"/>
              <a:gd name="connsiteY1" fmla="*/ 1118941 h 1503928"/>
              <a:gd name="connsiteX2" fmla="*/ 10210509 w 10210509"/>
              <a:gd name="connsiteY2" fmla="*/ 1081945 h 1503928"/>
              <a:gd name="connsiteX3" fmla="*/ 10210509 w 10210509"/>
              <a:gd name="connsiteY3" fmla="*/ 0 h 1503928"/>
              <a:gd name="connsiteX4" fmla="*/ 10169515 w 10210509"/>
              <a:gd name="connsiteY4" fmla="*/ 14973 h 1503928"/>
              <a:gd name="connsiteX5" fmla="*/ 4127973 w 10210509"/>
              <a:gd name="connsiteY5" fmla="*/ 962875 h 1503928"/>
              <a:gd name="connsiteX6" fmla="*/ 165812 w 10210509"/>
              <a:gd name="connsiteY6" fmla="*/ 577889 h 1503928"/>
              <a:gd name="connsiteX7" fmla="*/ 0 w 10210509"/>
              <a:gd name="connsiteY7" fmla="*/ 540636 h 1503928"/>
              <a:gd name="connsiteX8" fmla="*/ 42136 w 10210509"/>
              <a:gd name="connsiteY8" fmla="*/ 556026 h 1503928"/>
              <a:gd name="connsiteX9" fmla="*/ 6083680 w 10210509"/>
              <a:gd name="connsiteY9" fmla="*/ 1503928 h 150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10509" h="1503928">
                <a:moveTo>
                  <a:pt x="6083680" y="1503928"/>
                </a:moveTo>
                <a:cubicBezTo>
                  <a:pt x="7482381" y="1503928"/>
                  <a:pt x="8819014" y="1367426"/>
                  <a:pt x="10045839" y="1118941"/>
                </a:cubicBezTo>
                <a:lnTo>
                  <a:pt x="10210509" y="1081945"/>
                </a:lnTo>
                <a:lnTo>
                  <a:pt x="10210509" y="0"/>
                </a:lnTo>
                <a:lnTo>
                  <a:pt x="10169515" y="14973"/>
                </a:lnTo>
                <a:cubicBezTo>
                  <a:pt x="8444922" y="613429"/>
                  <a:pt x="6365896" y="962875"/>
                  <a:pt x="4127973" y="962875"/>
                </a:cubicBezTo>
                <a:cubicBezTo>
                  <a:pt x="2729271" y="962875"/>
                  <a:pt x="1392638" y="826373"/>
                  <a:pt x="165812" y="577889"/>
                </a:cubicBezTo>
                <a:lnTo>
                  <a:pt x="0" y="540636"/>
                </a:lnTo>
                <a:lnTo>
                  <a:pt x="42136" y="556026"/>
                </a:lnTo>
                <a:cubicBezTo>
                  <a:pt x="1766729" y="1154482"/>
                  <a:pt x="3845756" y="1503928"/>
                  <a:pt x="6083680" y="1503928"/>
                </a:cubicBezTo>
                <a:close/>
              </a:path>
            </a:pathLst>
          </a:custGeom>
          <a:gradFill flip="none" rotWithShape="1">
            <a:gsLst>
              <a:gs pos="0">
                <a:schemeClr val="tx1">
                  <a:alpha val="20000"/>
                </a:schemeClr>
              </a:gs>
              <a:gs pos="100000">
                <a:schemeClr val="tx1">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4D66A7B-4B06-34FD-5365-FC676E2E02B2}"/>
              </a:ext>
              <a:ext uri="{C183D7F6-B498-43B3-948B-1728B52AA6E4}">
                <adec:decorative xmlns:adec="http://schemas.microsoft.com/office/drawing/2017/decorative" val="1"/>
              </a:ext>
            </a:extLst>
          </p:cNvPr>
          <p:cNvSpPr>
            <a:spLocks noGrp="1"/>
          </p:cNvSpPr>
          <p:nvPr>
            <p:ph type="title" hasCustomPrompt="1"/>
          </p:nvPr>
        </p:nvSpPr>
        <p:spPr>
          <a:xfrm>
            <a:off x="709546" y="1693643"/>
            <a:ext cx="8387865" cy="1871660"/>
          </a:xfrm>
        </p:spPr>
        <p:txBody>
          <a:bodyPr anchor="b"/>
          <a:lstStyle>
            <a:lvl1pPr marL="0" algn="l" defTabSz="914400" rtl="0" eaLnBrk="1" latinLnBrk="0" hangingPunct="1">
              <a:lnSpc>
                <a:spcPct val="80000"/>
              </a:lnSpc>
              <a:spcBef>
                <a:spcPct val="0"/>
              </a:spcBef>
              <a:buNone/>
              <a:defRPr lang="en-US" sz="6600" b="1" kern="1200" cap="all" baseline="0" dirty="0">
                <a:solidFill>
                  <a:schemeClr val="accent1"/>
                </a:solidFill>
                <a:latin typeface="+mj-lt"/>
                <a:ea typeface="+mj-ea"/>
                <a:cs typeface="+mj-cs"/>
              </a:defRPr>
            </a:lvl1pPr>
          </a:lstStyle>
          <a:p>
            <a:r>
              <a:rPr lang="en-US" dirty="0"/>
              <a:t>Click to edit divider title</a:t>
            </a:r>
          </a:p>
        </p:txBody>
      </p:sp>
      <p:sp>
        <p:nvSpPr>
          <p:cNvPr id="14" name="Slide Number Placeholder 13">
            <a:extLst>
              <a:ext uri="{FF2B5EF4-FFF2-40B4-BE49-F238E27FC236}">
                <a16:creationId xmlns:a16="http://schemas.microsoft.com/office/drawing/2014/main" id="{2D28CD5B-D732-0F6C-F896-E4D2296D33EB}"/>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a:solidFill>
                  <a:schemeClr val="tx1"/>
                </a:solidFill>
              </a:defRPr>
            </a:lvl1pPr>
          </a:lstStyle>
          <a:p>
            <a:fld id="{1EFF9C2F-A4DD-460C-B92A-E6C251109F33}" type="slidenum">
              <a:rPr lang="en-US" smtClean="0"/>
              <a:t>‹#›</a:t>
            </a:fld>
            <a:endParaRPr 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8C7679DD-E9D9-20D7-F8E8-02C9A8024067}"/>
                  </a:ext>
                </a:extLst>
              </p14:cNvPr>
              <p14:cNvContentPartPr/>
              <p14:nvPr/>
            </p14:nvContentPartPr>
            <p14:xfrm>
              <a:off x="2611818" y="3217604"/>
              <a:ext cx="360" cy="360"/>
            </p14:xfrm>
          </p:contentPart>
        </mc:Choice>
        <mc:Fallback xmlns="">
          <p:pic>
            <p:nvPicPr>
              <p:cNvPr id="7" name="Ink 6">
                <a:extLst>
                  <a:ext uri="{FF2B5EF4-FFF2-40B4-BE49-F238E27FC236}">
                    <a16:creationId xmlns:a16="http://schemas.microsoft.com/office/drawing/2014/main" id="{8C7679DD-E9D9-20D7-F8E8-02C9A8024067}"/>
                  </a:ext>
                </a:extLst>
              </p:cNvPr>
              <p:cNvPicPr/>
              <p:nvPr/>
            </p:nvPicPr>
            <p:blipFill>
              <a:blip r:embed="rId4"/>
              <a:stretch>
                <a:fillRect/>
              </a:stretch>
            </p:blipFill>
            <p:spPr>
              <a:xfrm>
                <a:off x="2605698" y="3211484"/>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F9DDC066-3BCB-3FE7-6584-11D296CAFD75}"/>
                  </a:ext>
                </a:extLst>
              </p14:cNvPr>
              <p14:cNvContentPartPr/>
              <p14:nvPr/>
            </p14:nvContentPartPr>
            <p14:xfrm>
              <a:off x="2357658" y="2841764"/>
              <a:ext cx="1440" cy="360"/>
            </p14:xfrm>
          </p:contentPart>
        </mc:Choice>
        <mc:Fallback xmlns="">
          <p:pic>
            <p:nvPicPr>
              <p:cNvPr id="8" name="Ink 7">
                <a:extLst>
                  <a:ext uri="{FF2B5EF4-FFF2-40B4-BE49-F238E27FC236}">
                    <a16:creationId xmlns:a16="http://schemas.microsoft.com/office/drawing/2014/main" id="{F9DDC066-3BCB-3FE7-6584-11D296CAFD75}"/>
                  </a:ext>
                </a:extLst>
              </p:cNvPr>
              <p:cNvPicPr/>
              <p:nvPr/>
            </p:nvPicPr>
            <p:blipFill>
              <a:blip r:embed="rId4"/>
              <a:stretch>
                <a:fillRect/>
              </a:stretch>
            </p:blipFill>
            <p:spPr>
              <a:xfrm>
                <a:off x="2351538" y="2835644"/>
                <a:ext cx="13680" cy="12600"/>
              </a:xfrm>
              <a:prstGeom prst="rect">
                <a:avLst/>
              </a:prstGeom>
            </p:spPr>
          </p:pic>
        </mc:Fallback>
      </mc:AlternateContent>
      <p:pic>
        <p:nvPicPr>
          <p:cNvPr id="25" name="Picture 24">
            <a:extLst>
              <a:ext uri="{FF2B5EF4-FFF2-40B4-BE49-F238E27FC236}">
                <a16:creationId xmlns:a16="http://schemas.microsoft.com/office/drawing/2014/main" id="{0B454E16-1B56-88F9-E020-DB3191384C3E}"/>
              </a:ext>
            </a:extLst>
          </p:cNvPr>
          <p:cNvPicPr>
            <a:picLocks noChangeAspect="1"/>
          </p:cNvPicPr>
          <p:nvPr/>
        </p:nvPicPr>
        <p:blipFill>
          <a:blip r:embed="rId6"/>
          <a:stretch>
            <a:fillRect/>
          </a:stretch>
        </p:blipFill>
        <p:spPr>
          <a:xfrm>
            <a:off x="711306" y="5879844"/>
            <a:ext cx="1828800" cy="542806"/>
          </a:xfrm>
          <a:prstGeom prst="rect">
            <a:avLst/>
          </a:prstGeom>
        </p:spPr>
      </p:pic>
      <p:pic>
        <p:nvPicPr>
          <p:cNvPr id="29" name="Graphic 28" descr="Reach 2030">
            <a:extLst>
              <a:ext uri="{FF2B5EF4-FFF2-40B4-BE49-F238E27FC236}">
                <a16:creationId xmlns:a16="http://schemas.microsoft.com/office/drawing/2014/main" id="{C7FB0F79-467F-6729-411A-BF89CD82A3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32502" y="274320"/>
            <a:ext cx="1737360" cy="1737360"/>
          </a:xfrm>
          <a:prstGeom prst="rect">
            <a:avLst/>
          </a:prstGeom>
        </p:spPr>
      </p:pic>
      <p:sp>
        <p:nvSpPr>
          <p:cNvPr id="31" name="Text Placeholder 2">
            <a:extLst>
              <a:ext uri="{FF2B5EF4-FFF2-40B4-BE49-F238E27FC236}">
                <a16:creationId xmlns:a16="http://schemas.microsoft.com/office/drawing/2014/main" id="{2C3B6D70-88A2-FE2C-5FA9-EE383848CD32}"/>
              </a:ext>
            </a:extLst>
          </p:cNvPr>
          <p:cNvSpPr>
            <a:spLocks noGrp="1"/>
          </p:cNvSpPr>
          <p:nvPr>
            <p:ph type="body" idx="1"/>
          </p:nvPr>
        </p:nvSpPr>
        <p:spPr>
          <a:xfrm>
            <a:off x="709546" y="3831336"/>
            <a:ext cx="6309360" cy="1117079"/>
          </a:xfrm>
        </p:spPr>
        <p:txBody>
          <a:bodyPr>
            <a:noAutofit/>
          </a:bodyPr>
          <a:lstStyle>
            <a:lvl1pPr marL="0" indent="0">
              <a:buNone/>
              <a:defRPr sz="3600" b="1">
                <a:solidFill>
                  <a:schemeClr val="bg1"/>
                </a:solidFill>
                <a:latin typeface="+mj-lt"/>
              </a:defRPr>
            </a:lvl1pPr>
            <a:lvl2pPr marL="0" indent="0">
              <a:buNone/>
              <a:defRPr sz="2800">
                <a:solidFill>
                  <a:schemeClr val="bg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94832315"/>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Title Slide Image Dark">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F20074B-5E5F-757F-554B-28A9A9C9A33B}"/>
              </a:ext>
            </a:extLst>
          </p:cNvPr>
          <p:cNvSpPr>
            <a:spLocks noGrp="1"/>
          </p:cNvSpPr>
          <p:nvPr>
            <p:ph type="pic" sz="quarter" idx="13"/>
          </p:nvPr>
        </p:nvSpPr>
        <p:spPr>
          <a:xfrm>
            <a:off x="0" y="0"/>
            <a:ext cx="12192000" cy="6858000"/>
          </a:xfrm>
        </p:spPr>
        <p:txBody>
          <a:bodyPr/>
          <a:lstStyle/>
          <a:p>
            <a:r>
              <a:rPr lang="en-US"/>
              <a:t>Click icon to add picture</a:t>
            </a:r>
          </a:p>
        </p:txBody>
      </p:sp>
      <p:pic>
        <p:nvPicPr>
          <p:cNvPr id="7" name="Graphic 6" descr="Reach 2030">
            <a:extLst>
              <a:ext uri="{FF2B5EF4-FFF2-40B4-BE49-F238E27FC236}">
                <a16:creationId xmlns:a16="http://schemas.microsoft.com/office/drawing/2014/main" id="{19007E07-CB68-0F57-3C09-F12E5A84C3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44439" y="274320"/>
            <a:ext cx="1737360" cy="1737360"/>
          </a:xfrm>
          <a:prstGeom prst="rect">
            <a:avLst/>
          </a:prstGeom>
        </p:spPr>
      </p:pic>
      <p:sp>
        <p:nvSpPr>
          <p:cNvPr id="2" name="Title 1">
            <a:extLst>
              <a:ext uri="{FF2B5EF4-FFF2-40B4-BE49-F238E27FC236}">
                <a16:creationId xmlns:a16="http://schemas.microsoft.com/office/drawing/2014/main" id="{47F3D869-9175-6195-EE99-EA3AF63B25CC}"/>
              </a:ext>
            </a:extLst>
          </p:cNvPr>
          <p:cNvSpPr>
            <a:spLocks noGrp="1"/>
          </p:cNvSpPr>
          <p:nvPr>
            <p:ph type="ctrTitle" hasCustomPrompt="1"/>
          </p:nvPr>
        </p:nvSpPr>
        <p:spPr>
          <a:xfrm>
            <a:off x="493776" y="758952"/>
            <a:ext cx="8686800" cy="2782252"/>
          </a:xfrm>
        </p:spPr>
        <p:txBody>
          <a:bodyPr anchor="b" anchorCtr="0">
            <a:normAutofit/>
          </a:bodyPr>
          <a:lstStyle>
            <a:lvl1pPr algn="l">
              <a:lnSpc>
                <a:spcPct val="80000"/>
              </a:lnSpc>
              <a:defRPr sz="8800" cap="all" baseline="0">
                <a:solidFill>
                  <a:schemeClr val="tx1"/>
                </a:solidFill>
              </a:defRPr>
            </a:lvl1pPr>
          </a:lstStyle>
          <a:p>
            <a:r>
              <a:rPr lang="en-US" dirty="0"/>
              <a:t>Title 2-3 lines All CAPS</a:t>
            </a:r>
          </a:p>
        </p:txBody>
      </p:sp>
      <p:sp>
        <p:nvSpPr>
          <p:cNvPr id="16" name="Date Placeholder 15">
            <a:extLst>
              <a:ext uri="{FF2B5EF4-FFF2-40B4-BE49-F238E27FC236}">
                <a16:creationId xmlns:a16="http://schemas.microsoft.com/office/drawing/2014/main" id="{7456645B-7137-CE0E-0E51-3ED3D185A166}"/>
              </a:ext>
            </a:extLst>
          </p:cNvPr>
          <p:cNvSpPr>
            <a:spLocks noGrp="1"/>
          </p:cNvSpPr>
          <p:nvPr>
            <p:ph type="dt" sz="half" idx="10"/>
          </p:nvPr>
        </p:nvSpPr>
        <p:spPr>
          <a:xfrm>
            <a:off x="493776" y="4937760"/>
            <a:ext cx="1463040" cy="301752"/>
          </a:xfrm>
        </p:spPr>
        <p:txBody>
          <a:bodyPr/>
          <a:lstStyle>
            <a:lvl1pPr algn="l">
              <a:defRPr lang="en-US" sz="1600" b="0" kern="1200" smtClean="0">
                <a:solidFill>
                  <a:schemeClr val="tx1"/>
                </a:solidFill>
                <a:latin typeface="+mn-lt"/>
                <a:ea typeface="+mn-ea"/>
                <a:cs typeface="+mn-cs"/>
              </a:defRPr>
            </a:lvl1pPr>
          </a:lstStyle>
          <a:p>
            <a:fld id="{14EE0036-E0D4-41AE-AA2C-AA4B15B6BFF8}" type="datetimeFigureOut">
              <a:rPr lang="en-US" smtClean="0"/>
              <a:t>11/18/2025</a:t>
            </a:fld>
            <a:endParaRPr lang="en-US"/>
          </a:p>
        </p:txBody>
      </p:sp>
      <p:sp>
        <p:nvSpPr>
          <p:cNvPr id="17" name="Footer Placeholder 16">
            <a:extLst>
              <a:ext uri="{FF2B5EF4-FFF2-40B4-BE49-F238E27FC236}">
                <a16:creationId xmlns:a16="http://schemas.microsoft.com/office/drawing/2014/main" id="{F5D40175-A058-CD0D-5AC0-A97E3EC064AD}"/>
              </a:ext>
            </a:extLst>
          </p:cNvPr>
          <p:cNvSpPr>
            <a:spLocks noGrp="1"/>
          </p:cNvSpPr>
          <p:nvPr>
            <p:ph type="ftr" sz="quarter" idx="11"/>
          </p:nvPr>
        </p:nvSpPr>
        <p:spPr>
          <a:xfrm>
            <a:off x="493776" y="457200"/>
            <a:ext cx="6007608" cy="301752"/>
          </a:xfrm>
        </p:spPr>
        <p:txBody>
          <a:bodyPr/>
          <a:lstStyle>
            <a:lvl1pPr algn="l">
              <a:defRPr>
                <a:solidFill>
                  <a:schemeClr val="tx1"/>
                </a:solidFill>
              </a:defRPr>
            </a:lvl1pPr>
          </a:lstStyle>
          <a:p>
            <a:endParaRPr lang="en-US"/>
          </a:p>
        </p:txBody>
      </p:sp>
      <p:sp>
        <p:nvSpPr>
          <p:cNvPr id="18" name="Slide Number Placeholder 17">
            <a:extLst>
              <a:ext uri="{FF2B5EF4-FFF2-40B4-BE49-F238E27FC236}">
                <a16:creationId xmlns:a16="http://schemas.microsoft.com/office/drawing/2014/main" id="{31B0E2C7-00C7-977B-468A-E80037204956}"/>
              </a:ext>
            </a:extLst>
          </p:cNvPr>
          <p:cNvSpPr>
            <a:spLocks noGrp="1"/>
          </p:cNvSpPr>
          <p:nvPr>
            <p:ph type="sldNum" sz="quarter" idx="12"/>
          </p:nvPr>
        </p:nvSpPr>
        <p:spPr>
          <a:xfrm>
            <a:off x="11395191" y="6941952"/>
            <a:ext cx="301752" cy="299772"/>
          </a:xfrm>
        </p:spPr>
        <p:txBody>
          <a:bodyPr/>
          <a:lstStyle>
            <a:lvl1pPr>
              <a:defRPr>
                <a:solidFill>
                  <a:schemeClr val="tx1"/>
                </a:solidFill>
              </a:defRPr>
            </a:lvl1pPr>
          </a:lstStyle>
          <a:p>
            <a:fld id="{1EFF9C2F-A4DD-460C-B92A-E6C251109F33}" type="slidenum">
              <a:rPr lang="en-US" smtClean="0"/>
              <a:t>‹#›</a:t>
            </a:fld>
            <a:endParaRPr lang="en-US"/>
          </a:p>
        </p:txBody>
      </p:sp>
      <p:sp>
        <p:nvSpPr>
          <p:cNvPr id="12" name="Subtitle 2">
            <a:extLst>
              <a:ext uri="{FF2B5EF4-FFF2-40B4-BE49-F238E27FC236}">
                <a16:creationId xmlns:a16="http://schemas.microsoft.com/office/drawing/2014/main" id="{24407AA1-A849-D726-24A7-6C0D6E72CD2B}"/>
              </a:ext>
            </a:extLst>
          </p:cNvPr>
          <p:cNvSpPr>
            <a:spLocks noGrp="1"/>
          </p:cNvSpPr>
          <p:nvPr>
            <p:ph type="subTitle" idx="1" hasCustomPrompt="1"/>
          </p:nvPr>
        </p:nvSpPr>
        <p:spPr>
          <a:xfrm>
            <a:off x="493776" y="3771900"/>
            <a:ext cx="6858000" cy="1097280"/>
          </a:xfrm>
        </p:spPr>
        <p:txBody>
          <a:bodyPr vert="horz" lIns="0" tIns="0" rIns="0" bIns="0" rtlCol="0" anchor="t" anchorCtr="0">
            <a:noAutofit/>
          </a:bodyPr>
          <a:lstStyle>
            <a:lvl1pPr>
              <a:defRPr lang="en-US" sz="2400" b="0" dirty="0">
                <a:solidFill>
                  <a:schemeClr val="tx1"/>
                </a:solidFill>
              </a:defRPr>
            </a:lvl1pPr>
          </a:lstStyle>
          <a:p>
            <a:pPr lvl="0"/>
            <a:r>
              <a:rPr lang="en-US" dirty="0"/>
              <a:t>Presenter name  |  Date  (subtitle can be 3 lines) </a:t>
            </a:r>
          </a:p>
        </p:txBody>
      </p:sp>
      <p:pic>
        <p:nvPicPr>
          <p:cNvPr id="3" name="Picture 2" descr="CHRISTUS Health logo">
            <a:extLst>
              <a:ext uri="{FF2B5EF4-FFF2-40B4-BE49-F238E27FC236}">
                <a16:creationId xmlns:a16="http://schemas.microsoft.com/office/drawing/2014/main" id="{D76D3C6F-3577-C0C7-46FE-7AEEB97069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invGray">
          <a:xfrm>
            <a:off x="497498" y="5772280"/>
            <a:ext cx="2286000" cy="679719"/>
          </a:xfrm>
          <a:prstGeom prst="rect">
            <a:avLst/>
          </a:prstGeom>
        </p:spPr>
      </p:pic>
    </p:spTree>
    <p:extLst>
      <p:ext uri="{BB962C8B-B14F-4D97-AF65-F5344CB8AC3E}">
        <p14:creationId xmlns:p14="http://schemas.microsoft.com/office/powerpoint/2010/main" val="1818621755"/>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5D31-36DE-E1A8-BAAB-4EB325C80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1E4BC-89D2-4E7F-05DB-67E55E32C3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5CF67-DAB8-3D34-E79F-D2D213A4CF5C}"/>
              </a:ext>
            </a:extLst>
          </p:cNvPr>
          <p:cNvSpPr>
            <a:spLocks noGrp="1"/>
          </p:cNvSpPr>
          <p:nvPr>
            <p:ph type="dt" sz="half" idx="10"/>
          </p:nvPr>
        </p:nvSpPr>
        <p:spPr/>
        <p:txBody>
          <a:bodyPr/>
          <a:lstStyle/>
          <a:p>
            <a:fld id="{14EE0036-E0D4-41AE-AA2C-AA4B15B6BFF8}" type="datetimeFigureOut">
              <a:rPr lang="en-US" smtClean="0"/>
              <a:t>11/18/2025</a:t>
            </a:fld>
            <a:endParaRPr lang="en-US"/>
          </a:p>
        </p:txBody>
      </p:sp>
      <p:sp>
        <p:nvSpPr>
          <p:cNvPr id="5" name="Footer Placeholder 4">
            <a:extLst>
              <a:ext uri="{FF2B5EF4-FFF2-40B4-BE49-F238E27FC236}">
                <a16:creationId xmlns:a16="http://schemas.microsoft.com/office/drawing/2014/main" id="{8C5F9773-6189-093D-2357-584E42969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70D66-DF17-BEA6-14B0-31284A3A955F}"/>
              </a:ext>
            </a:extLst>
          </p:cNvPr>
          <p:cNvSpPr>
            <a:spLocks noGrp="1"/>
          </p:cNvSpPr>
          <p:nvPr>
            <p:ph type="sldNum" sz="quarter" idx="12"/>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3660598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C5DD8-85C3-9808-558D-5FAA7BEC6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1C11DA-4E1A-CF1A-5BC7-886F71197B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BB4D3C-A4BB-EDB4-9172-4497F9C1CE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53CE5C-55F3-3312-038B-9A2352190686}"/>
              </a:ext>
            </a:extLst>
          </p:cNvPr>
          <p:cNvSpPr>
            <a:spLocks noGrp="1"/>
          </p:cNvSpPr>
          <p:nvPr>
            <p:ph type="dt" sz="half" idx="10"/>
          </p:nvPr>
        </p:nvSpPr>
        <p:spPr/>
        <p:txBody>
          <a:bodyPr/>
          <a:lstStyle/>
          <a:p>
            <a:fld id="{14EE0036-E0D4-41AE-AA2C-AA4B15B6BFF8}" type="datetimeFigureOut">
              <a:rPr lang="en-US" smtClean="0"/>
              <a:t>11/18/2025</a:t>
            </a:fld>
            <a:endParaRPr lang="en-US"/>
          </a:p>
        </p:txBody>
      </p:sp>
      <p:sp>
        <p:nvSpPr>
          <p:cNvPr id="6" name="Footer Placeholder 5">
            <a:extLst>
              <a:ext uri="{FF2B5EF4-FFF2-40B4-BE49-F238E27FC236}">
                <a16:creationId xmlns:a16="http://schemas.microsoft.com/office/drawing/2014/main" id="{46744544-5960-37FD-7834-9D8B652D20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381865-7604-4317-BA7D-4E2578B2F6EF}"/>
              </a:ext>
            </a:extLst>
          </p:cNvPr>
          <p:cNvSpPr>
            <a:spLocks noGrp="1"/>
          </p:cNvSpPr>
          <p:nvPr>
            <p:ph type="sldNum" sz="quarter" idx="12"/>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2511045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54AFE-C5F9-660F-7CC7-FF6AD71DDD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C03813-E309-E042-806C-326A1339B0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6B8088-5801-12B4-B1B2-CDF9258935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C870B0-7652-0A0B-E3CE-4D836338B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490236-E7F3-B815-6B42-8091AF02BF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D2878D-961D-3701-266D-D400C8753994}"/>
              </a:ext>
            </a:extLst>
          </p:cNvPr>
          <p:cNvSpPr>
            <a:spLocks noGrp="1"/>
          </p:cNvSpPr>
          <p:nvPr>
            <p:ph type="dt" sz="half" idx="10"/>
          </p:nvPr>
        </p:nvSpPr>
        <p:spPr/>
        <p:txBody>
          <a:bodyPr/>
          <a:lstStyle/>
          <a:p>
            <a:fld id="{14EE0036-E0D4-41AE-AA2C-AA4B15B6BFF8}" type="datetimeFigureOut">
              <a:rPr lang="en-US" smtClean="0"/>
              <a:t>11/18/2025</a:t>
            </a:fld>
            <a:endParaRPr lang="en-US"/>
          </a:p>
        </p:txBody>
      </p:sp>
      <p:sp>
        <p:nvSpPr>
          <p:cNvPr id="8" name="Footer Placeholder 7">
            <a:extLst>
              <a:ext uri="{FF2B5EF4-FFF2-40B4-BE49-F238E27FC236}">
                <a16:creationId xmlns:a16="http://schemas.microsoft.com/office/drawing/2014/main" id="{AD5493BA-A5C2-095B-5929-312DE8177D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946F0B-6808-22B4-229A-BA5143C1041B}"/>
              </a:ext>
            </a:extLst>
          </p:cNvPr>
          <p:cNvSpPr>
            <a:spLocks noGrp="1"/>
          </p:cNvSpPr>
          <p:nvPr>
            <p:ph type="sldNum" sz="quarter" idx="12"/>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39270470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9B48-B8C0-F873-51FE-2DC1640C5F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34EC9-9E08-E66D-A47C-6291BA2818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09CD0-DC35-9BB2-5C76-7B0667EF5047}"/>
              </a:ext>
            </a:extLst>
          </p:cNvPr>
          <p:cNvSpPr>
            <a:spLocks noGrp="1"/>
          </p:cNvSpPr>
          <p:nvPr>
            <p:ph type="dt" sz="half" idx="10"/>
          </p:nvPr>
        </p:nvSpPr>
        <p:spPr/>
        <p:txBody>
          <a:bodyPr/>
          <a:lstStyle/>
          <a:p>
            <a:fld id="{68726521-822A-4D7A-BF00-A861876B9337}" type="datetimeFigureOut">
              <a:rPr lang="en-US" smtClean="0"/>
              <a:t>11/18/2025</a:t>
            </a:fld>
            <a:endParaRPr lang="en-US"/>
          </a:p>
        </p:txBody>
      </p:sp>
      <p:sp>
        <p:nvSpPr>
          <p:cNvPr id="5" name="Footer Placeholder 4">
            <a:extLst>
              <a:ext uri="{FF2B5EF4-FFF2-40B4-BE49-F238E27FC236}">
                <a16:creationId xmlns:a16="http://schemas.microsoft.com/office/drawing/2014/main" id="{B3A44A61-5890-32E8-93A5-486B7973B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2823A-C9DB-E532-940D-36AA426348FE}"/>
              </a:ext>
            </a:extLst>
          </p:cNvPr>
          <p:cNvSpPr>
            <a:spLocks noGrp="1"/>
          </p:cNvSpPr>
          <p:nvPr>
            <p:ph type="sldNum" sz="quarter" idx="12"/>
          </p:nvPr>
        </p:nvSpPr>
        <p:spPr/>
        <p:txBody>
          <a:bodyPr/>
          <a:lstStyle/>
          <a:p>
            <a:fld id="{4B715761-D362-4D9C-9B71-F31B820B14B6}" type="slidenum">
              <a:rPr lang="en-US" smtClean="0"/>
              <a:t>‹#›</a:t>
            </a:fld>
            <a:endParaRPr lang="en-US"/>
          </a:p>
        </p:txBody>
      </p:sp>
    </p:spTree>
    <p:extLst>
      <p:ext uri="{BB962C8B-B14F-4D97-AF65-F5344CB8AC3E}">
        <p14:creationId xmlns:p14="http://schemas.microsoft.com/office/powerpoint/2010/main" val="23796176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4DEE-EDED-38D2-0B98-290A79EAA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D5EE59-4EF7-5454-ED77-77506511E6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CEAEBD-DE95-AFCD-F4AA-40555EACDCDB}"/>
              </a:ext>
            </a:extLst>
          </p:cNvPr>
          <p:cNvSpPr>
            <a:spLocks noGrp="1"/>
          </p:cNvSpPr>
          <p:nvPr>
            <p:ph type="dt" sz="half" idx="10"/>
          </p:nvPr>
        </p:nvSpPr>
        <p:spPr/>
        <p:txBody>
          <a:bodyPr/>
          <a:lstStyle/>
          <a:p>
            <a:fld id="{68726521-822A-4D7A-BF00-A861876B9337}" type="datetimeFigureOut">
              <a:rPr lang="en-US" smtClean="0"/>
              <a:t>11/18/2025</a:t>
            </a:fld>
            <a:endParaRPr lang="en-US"/>
          </a:p>
        </p:txBody>
      </p:sp>
      <p:sp>
        <p:nvSpPr>
          <p:cNvPr id="5" name="Footer Placeholder 4">
            <a:extLst>
              <a:ext uri="{FF2B5EF4-FFF2-40B4-BE49-F238E27FC236}">
                <a16:creationId xmlns:a16="http://schemas.microsoft.com/office/drawing/2014/main" id="{3BB4814B-515C-0EEA-73BD-FF6A758DC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3E59E-2999-7F10-D454-B0DDA1CA153D}"/>
              </a:ext>
            </a:extLst>
          </p:cNvPr>
          <p:cNvSpPr>
            <a:spLocks noGrp="1"/>
          </p:cNvSpPr>
          <p:nvPr>
            <p:ph type="sldNum" sz="quarter" idx="12"/>
          </p:nvPr>
        </p:nvSpPr>
        <p:spPr/>
        <p:txBody>
          <a:bodyPr/>
          <a:lstStyle/>
          <a:p>
            <a:fld id="{4B715761-D362-4D9C-9B71-F31B820B14B6}" type="slidenum">
              <a:rPr lang="en-US" smtClean="0"/>
              <a:t>‹#›</a:t>
            </a:fld>
            <a:endParaRPr lang="en-US"/>
          </a:p>
        </p:txBody>
      </p:sp>
    </p:spTree>
    <p:extLst>
      <p:ext uri="{BB962C8B-B14F-4D97-AF65-F5344CB8AC3E}">
        <p14:creationId xmlns:p14="http://schemas.microsoft.com/office/powerpoint/2010/main" val="26377029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8954-F25B-C19A-258D-84F5E353FA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D9B9EE-D926-8A14-DFFA-4D241F07CE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FC47A8-E6D3-54E2-8EE0-FBBEC18A5C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AA79AF-201D-9CF8-DB2F-DEDBEC85622E}"/>
              </a:ext>
            </a:extLst>
          </p:cNvPr>
          <p:cNvSpPr>
            <a:spLocks noGrp="1"/>
          </p:cNvSpPr>
          <p:nvPr>
            <p:ph type="dt" sz="half" idx="10"/>
          </p:nvPr>
        </p:nvSpPr>
        <p:spPr/>
        <p:txBody>
          <a:bodyPr/>
          <a:lstStyle/>
          <a:p>
            <a:fld id="{68726521-822A-4D7A-BF00-A861876B9337}" type="datetimeFigureOut">
              <a:rPr lang="en-US" smtClean="0"/>
              <a:t>11/18/2025</a:t>
            </a:fld>
            <a:endParaRPr lang="en-US"/>
          </a:p>
        </p:txBody>
      </p:sp>
      <p:sp>
        <p:nvSpPr>
          <p:cNvPr id="6" name="Footer Placeholder 5">
            <a:extLst>
              <a:ext uri="{FF2B5EF4-FFF2-40B4-BE49-F238E27FC236}">
                <a16:creationId xmlns:a16="http://schemas.microsoft.com/office/drawing/2014/main" id="{068B6D6B-EBA4-6ABA-4FBB-0A1139720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B484D-B6F2-F1A6-B34F-9B3F5EDB1F53}"/>
              </a:ext>
            </a:extLst>
          </p:cNvPr>
          <p:cNvSpPr>
            <a:spLocks noGrp="1"/>
          </p:cNvSpPr>
          <p:nvPr>
            <p:ph type="sldNum" sz="quarter" idx="12"/>
          </p:nvPr>
        </p:nvSpPr>
        <p:spPr/>
        <p:txBody>
          <a:bodyPr/>
          <a:lstStyle/>
          <a:p>
            <a:fld id="{4B715761-D362-4D9C-9B71-F31B820B14B6}" type="slidenum">
              <a:rPr lang="en-US" smtClean="0"/>
              <a:t>‹#›</a:t>
            </a:fld>
            <a:endParaRPr lang="en-US"/>
          </a:p>
        </p:txBody>
      </p:sp>
    </p:spTree>
    <p:extLst>
      <p:ext uri="{BB962C8B-B14F-4D97-AF65-F5344CB8AC3E}">
        <p14:creationId xmlns:p14="http://schemas.microsoft.com/office/powerpoint/2010/main" val="4211136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1E154-79D1-D71E-FB4D-53650B8E9B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249B0C-DD57-4639-1BF2-1874241775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ACA14F-34C8-D785-DF84-398DBBC020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BB430E-4F69-9332-0B66-3C75D3911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B251E7-D170-C9A7-44BC-B957108AF6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2665C7-0EC7-6E77-2106-80808D8F5DB4}"/>
              </a:ext>
            </a:extLst>
          </p:cNvPr>
          <p:cNvSpPr>
            <a:spLocks noGrp="1"/>
          </p:cNvSpPr>
          <p:nvPr>
            <p:ph type="dt" sz="half" idx="10"/>
          </p:nvPr>
        </p:nvSpPr>
        <p:spPr/>
        <p:txBody>
          <a:bodyPr/>
          <a:lstStyle/>
          <a:p>
            <a:fld id="{68726521-822A-4D7A-BF00-A861876B9337}" type="datetimeFigureOut">
              <a:rPr lang="en-US" smtClean="0"/>
              <a:t>11/18/2025</a:t>
            </a:fld>
            <a:endParaRPr lang="en-US"/>
          </a:p>
        </p:txBody>
      </p:sp>
      <p:sp>
        <p:nvSpPr>
          <p:cNvPr id="8" name="Footer Placeholder 7">
            <a:extLst>
              <a:ext uri="{FF2B5EF4-FFF2-40B4-BE49-F238E27FC236}">
                <a16:creationId xmlns:a16="http://schemas.microsoft.com/office/drawing/2014/main" id="{B959242E-9613-D423-CD29-7ACE93CFBB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7DC879-1B79-F4E6-E3E0-0ED7BC8D6FBA}"/>
              </a:ext>
            </a:extLst>
          </p:cNvPr>
          <p:cNvSpPr>
            <a:spLocks noGrp="1"/>
          </p:cNvSpPr>
          <p:nvPr>
            <p:ph type="sldNum" sz="quarter" idx="12"/>
          </p:nvPr>
        </p:nvSpPr>
        <p:spPr/>
        <p:txBody>
          <a:bodyPr/>
          <a:lstStyle/>
          <a:p>
            <a:fld id="{4B715761-D362-4D9C-9B71-F31B820B14B6}" type="slidenum">
              <a:rPr lang="en-US" smtClean="0"/>
              <a:t>‹#›</a:t>
            </a:fld>
            <a:endParaRPr lang="en-US"/>
          </a:p>
        </p:txBody>
      </p:sp>
    </p:spTree>
    <p:extLst>
      <p:ext uri="{BB962C8B-B14F-4D97-AF65-F5344CB8AC3E}">
        <p14:creationId xmlns:p14="http://schemas.microsoft.com/office/powerpoint/2010/main" val="337269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urple">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23C6BD-BC6B-AA0F-3D85-679FDD3BF7E0}"/>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338"/>
            <a:ext cx="12192000" cy="6857322"/>
          </a:xfrm>
          <a:prstGeom prst="rect">
            <a:avLst/>
          </a:prstGeom>
        </p:spPr>
      </p:pic>
      <p:sp>
        <p:nvSpPr>
          <p:cNvPr id="10" name="Freeform: Shape 9">
            <a:extLst>
              <a:ext uri="{FF2B5EF4-FFF2-40B4-BE49-F238E27FC236}">
                <a16:creationId xmlns:a16="http://schemas.microsoft.com/office/drawing/2014/main" id="{B51B13F4-6D4B-06AD-E4BD-EB5651612FBE}"/>
              </a:ext>
              <a:ext uri="{C183D7F6-B498-43B3-948B-1728B52AA6E4}">
                <adec:decorative xmlns:adec="http://schemas.microsoft.com/office/drawing/2017/decorative" val="1"/>
              </a:ext>
            </a:extLst>
          </p:cNvPr>
          <p:cNvSpPr/>
          <p:nvPr/>
        </p:nvSpPr>
        <p:spPr>
          <a:xfrm>
            <a:off x="1" y="0"/>
            <a:ext cx="7036903" cy="6858001"/>
          </a:xfrm>
          <a:custGeom>
            <a:avLst/>
            <a:gdLst>
              <a:gd name="connsiteX0" fmla="*/ 0 w 7036903"/>
              <a:gd name="connsiteY0" fmla="*/ 0 h 6858001"/>
              <a:gd name="connsiteX1" fmla="*/ 3064128 w 7036903"/>
              <a:gd name="connsiteY1" fmla="*/ 0 h 6858001"/>
              <a:gd name="connsiteX2" fmla="*/ 3314092 w 7036903"/>
              <a:gd name="connsiteY2" fmla="*/ 153335 h 6858001"/>
              <a:gd name="connsiteX3" fmla="*/ 7011327 w 7036903"/>
              <a:gd name="connsiteY3" fmla="*/ 6468680 h 6858001"/>
              <a:gd name="connsiteX4" fmla="*/ 7036903 w 7036903"/>
              <a:gd name="connsiteY4" fmla="*/ 6858001 h 6858001"/>
              <a:gd name="connsiteX5" fmla="*/ 0 w 7036903"/>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6903" h="6858001">
                <a:moveTo>
                  <a:pt x="0" y="0"/>
                </a:moveTo>
                <a:lnTo>
                  <a:pt x="3064128" y="0"/>
                </a:lnTo>
                <a:lnTo>
                  <a:pt x="3314092" y="153335"/>
                </a:lnTo>
                <a:cubicBezTo>
                  <a:pt x="5350868" y="1465527"/>
                  <a:pt x="6775393" y="3779093"/>
                  <a:pt x="7011327" y="6468680"/>
                </a:cubicBezTo>
                <a:lnTo>
                  <a:pt x="7036903" y="6858001"/>
                </a:lnTo>
                <a:lnTo>
                  <a:pt x="0" y="6858001"/>
                </a:lnTo>
                <a:close/>
              </a:path>
            </a:pathLst>
          </a:custGeom>
          <a:solidFill>
            <a:schemeClr val="accent1">
              <a:lumMod val="75000"/>
              <a:alpha val="6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descr="Reach 2030">
            <a:extLst>
              <a:ext uri="{FF2B5EF4-FFF2-40B4-BE49-F238E27FC236}">
                <a16:creationId xmlns:a16="http://schemas.microsoft.com/office/drawing/2014/main" id="{39C864FC-F820-4857-6328-EA899D6CE3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44439" y="274320"/>
            <a:ext cx="1737360" cy="1737360"/>
          </a:xfrm>
          <a:prstGeom prst="rect">
            <a:avLst/>
          </a:prstGeom>
        </p:spPr>
      </p:pic>
      <p:pic>
        <p:nvPicPr>
          <p:cNvPr id="12" name="Picture 11" descr="CHRISTUS Health logo">
            <a:extLst>
              <a:ext uri="{FF2B5EF4-FFF2-40B4-BE49-F238E27FC236}">
                <a16:creationId xmlns:a16="http://schemas.microsoft.com/office/drawing/2014/main" id="{0B7FCCCC-81FE-432E-F277-9532BA5CCF1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invGray">
          <a:xfrm>
            <a:off x="497498" y="5772280"/>
            <a:ext cx="2286000" cy="679719"/>
          </a:xfrm>
          <a:prstGeom prst="rect">
            <a:avLst/>
          </a:prstGeom>
        </p:spPr>
      </p:pic>
      <p:sp>
        <p:nvSpPr>
          <p:cNvPr id="4" name="Date Placeholder 3">
            <a:extLst>
              <a:ext uri="{FF2B5EF4-FFF2-40B4-BE49-F238E27FC236}">
                <a16:creationId xmlns:a16="http://schemas.microsoft.com/office/drawing/2014/main" id="{07F05427-8B76-F67A-03A1-CBFB58A6ED2A}"/>
              </a:ext>
            </a:extLst>
          </p:cNvPr>
          <p:cNvSpPr>
            <a:spLocks noGrp="1"/>
          </p:cNvSpPr>
          <p:nvPr>
            <p:ph type="dt" sz="half" idx="10"/>
          </p:nvPr>
        </p:nvSpPr>
        <p:spPr>
          <a:xfrm>
            <a:off x="493776" y="4937760"/>
            <a:ext cx="1463040" cy="301752"/>
          </a:xfrm>
        </p:spPr>
        <p:txBody>
          <a:bodyPr/>
          <a:lstStyle>
            <a:lvl1pPr algn="l">
              <a:defRPr lang="en-US" sz="1600" b="0" kern="1200" smtClean="0">
                <a:solidFill>
                  <a:schemeClr val="tx1"/>
                </a:solidFill>
                <a:latin typeface="+mn-lt"/>
                <a:ea typeface="+mn-ea"/>
                <a:cs typeface="+mn-cs"/>
              </a:defRPr>
            </a:lvl1pPr>
          </a:lstStyle>
          <a:p>
            <a:fld id="{14EE0036-E0D4-41AE-AA2C-AA4B15B6BFF8}" type="datetimeFigureOut">
              <a:rPr lang="en-US" smtClean="0"/>
              <a:t>11/18/2025</a:t>
            </a:fld>
            <a:endParaRPr lang="en-US"/>
          </a:p>
        </p:txBody>
      </p:sp>
      <p:sp>
        <p:nvSpPr>
          <p:cNvPr id="5" name="Footer Placeholder 4">
            <a:extLst>
              <a:ext uri="{FF2B5EF4-FFF2-40B4-BE49-F238E27FC236}">
                <a16:creationId xmlns:a16="http://schemas.microsoft.com/office/drawing/2014/main" id="{74259F10-8FBD-BB90-E2CD-D7BB4D765784}"/>
              </a:ext>
            </a:extLst>
          </p:cNvPr>
          <p:cNvSpPr>
            <a:spLocks noGrp="1"/>
          </p:cNvSpPr>
          <p:nvPr>
            <p:ph type="ftr" sz="quarter" idx="11"/>
          </p:nvPr>
        </p:nvSpPr>
        <p:spPr>
          <a:xfrm>
            <a:off x="493776" y="457200"/>
            <a:ext cx="7312901" cy="301752"/>
          </a:xfrm>
        </p:spPr>
        <p:txBody>
          <a:bodyPr/>
          <a:lstStyle>
            <a:lvl1pPr algn="l">
              <a:defRPr lang="en-US" sz="1600" kern="1200" cap="all" baseline="0">
                <a:solidFill>
                  <a:schemeClr val="tx1"/>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48E95B58-4DF7-7596-8FA3-53A26E129CB0}"/>
              </a:ext>
            </a:extLst>
          </p:cNvPr>
          <p:cNvSpPr>
            <a:spLocks noGrp="1"/>
          </p:cNvSpPr>
          <p:nvPr>
            <p:ph type="sldNum" sz="quarter" idx="12"/>
          </p:nvPr>
        </p:nvSpPr>
        <p:spPr>
          <a:xfrm>
            <a:off x="11395191" y="6940296"/>
            <a:ext cx="301752" cy="299772"/>
          </a:xfrm>
        </p:spPr>
        <p:txBody>
          <a:bodyPr/>
          <a:lstStyle>
            <a:lvl1pPr>
              <a:defRPr>
                <a:solidFill>
                  <a:schemeClr val="tx1"/>
                </a:solidFill>
              </a:defRPr>
            </a:lvl1pPr>
          </a:lstStyle>
          <a:p>
            <a:fld id="{1EFF9C2F-A4DD-460C-B92A-E6C251109F33}" type="slidenum">
              <a:rPr lang="en-US" smtClean="0"/>
              <a:t>‹#›</a:t>
            </a:fld>
            <a:endParaRPr lang="en-US"/>
          </a:p>
        </p:txBody>
      </p:sp>
      <p:sp>
        <p:nvSpPr>
          <p:cNvPr id="7" name="Title 1">
            <a:extLst>
              <a:ext uri="{FF2B5EF4-FFF2-40B4-BE49-F238E27FC236}">
                <a16:creationId xmlns:a16="http://schemas.microsoft.com/office/drawing/2014/main" id="{A81649DC-4A72-79A1-7C05-5CB5EDF0969F}"/>
              </a:ext>
            </a:extLst>
          </p:cNvPr>
          <p:cNvSpPr>
            <a:spLocks noGrp="1"/>
          </p:cNvSpPr>
          <p:nvPr>
            <p:ph type="ctrTitle" hasCustomPrompt="1"/>
          </p:nvPr>
        </p:nvSpPr>
        <p:spPr>
          <a:xfrm>
            <a:off x="493776" y="758952"/>
            <a:ext cx="8686800" cy="2782252"/>
          </a:xfrm>
        </p:spPr>
        <p:txBody>
          <a:bodyPr anchor="b" anchorCtr="0">
            <a:normAutofit/>
          </a:bodyPr>
          <a:lstStyle>
            <a:lvl1pPr algn="l">
              <a:lnSpc>
                <a:spcPct val="80000"/>
              </a:lnSpc>
              <a:defRPr sz="8800" cap="all" baseline="0">
                <a:solidFill>
                  <a:schemeClr val="tx1"/>
                </a:solidFill>
              </a:defRPr>
            </a:lvl1pPr>
          </a:lstStyle>
          <a:p>
            <a:r>
              <a:rPr lang="en-US" dirty="0"/>
              <a:t>Title 2-3 lines All CAPS</a:t>
            </a:r>
          </a:p>
        </p:txBody>
      </p:sp>
      <p:sp>
        <p:nvSpPr>
          <p:cNvPr id="8" name="Subtitle 2">
            <a:extLst>
              <a:ext uri="{FF2B5EF4-FFF2-40B4-BE49-F238E27FC236}">
                <a16:creationId xmlns:a16="http://schemas.microsoft.com/office/drawing/2014/main" id="{3FCDC2C8-8ECA-B82E-6B9F-FBA5A433E307}"/>
              </a:ext>
            </a:extLst>
          </p:cNvPr>
          <p:cNvSpPr>
            <a:spLocks noGrp="1"/>
          </p:cNvSpPr>
          <p:nvPr>
            <p:ph type="subTitle" idx="1" hasCustomPrompt="1"/>
          </p:nvPr>
        </p:nvSpPr>
        <p:spPr>
          <a:xfrm>
            <a:off x="493776" y="3771900"/>
            <a:ext cx="6858000" cy="1097280"/>
          </a:xfrm>
        </p:spPr>
        <p:txBody>
          <a:bodyPr vert="horz" lIns="0" tIns="0" rIns="0" bIns="0" rtlCol="0" anchor="t" anchorCtr="0">
            <a:noAutofit/>
          </a:bodyPr>
          <a:lstStyle>
            <a:lvl1pPr>
              <a:defRPr lang="en-US" sz="2400" b="0" dirty="0">
                <a:solidFill>
                  <a:schemeClr val="tx1"/>
                </a:solidFill>
              </a:defRPr>
            </a:lvl1pPr>
          </a:lstStyle>
          <a:p>
            <a:pPr lvl="0"/>
            <a:r>
              <a:rPr lang="en-US" dirty="0"/>
              <a:t>Presenter name  |  Date  (subtitle can be 3 lines) </a:t>
            </a:r>
          </a:p>
        </p:txBody>
      </p:sp>
    </p:spTree>
    <p:extLst>
      <p:ext uri="{BB962C8B-B14F-4D97-AF65-F5344CB8AC3E}">
        <p14:creationId xmlns:p14="http://schemas.microsoft.com/office/powerpoint/2010/main" val="1824405881"/>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8E18-A501-4F43-0E8F-1A23FEE5DB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17435B-D043-371A-4875-5763515B852F}"/>
              </a:ext>
            </a:extLst>
          </p:cNvPr>
          <p:cNvSpPr>
            <a:spLocks noGrp="1"/>
          </p:cNvSpPr>
          <p:nvPr>
            <p:ph type="dt" sz="half" idx="10"/>
          </p:nvPr>
        </p:nvSpPr>
        <p:spPr/>
        <p:txBody>
          <a:bodyPr/>
          <a:lstStyle/>
          <a:p>
            <a:fld id="{68726521-822A-4D7A-BF00-A861876B9337}" type="datetimeFigureOut">
              <a:rPr lang="en-US" smtClean="0"/>
              <a:t>11/18/2025</a:t>
            </a:fld>
            <a:endParaRPr lang="en-US"/>
          </a:p>
        </p:txBody>
      </p:sp>
      <p:sp>
        <p:nvSpPr>
          <p:cNvPr id="4" name="Footer Placeholder 3">
            <a:extLst>
              <a:ext uri="{FF2B5EF4-FFF2-40B4-BE49-F238E27FC236}">
                <a16:creationId xmlns:a16="http://schemas.microsoft.com/office/drawing/2014/main" id="{0BB7A0C7-513E-D00C-D76E-8399507CD6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3DA5CB-E37A-4DEF-79AB-B3670F3E0B04}"/>
              </a:ext>
            </a:extLst>
          </p:cNvPr>
          <p:cNvSpPr>
            <a:spLocks noGrp="1"/>
          </p:cNvSpPr>
          <p:nvPr>
            <p:ph type="sldNum" sz="quarter" idx="12"/>
          </p:nvPr>
        </p:nvSpPr>
        <p:spPr/>
        <p:txBody>
          <a:bodyPr/>
          <a:lstStyle/>
          <a:p>
            <a:fld id="{4B715761-D362-4D9C-9B71-F31B820B14B6}" type="slidenum">
              <a:rPr lang="en-US" smtClean="0"/>
              <a:t>‹#›</a:t>
            </a:fld>
            <a:endParaRPr lang="en-US"/>
          </a:p>
        </p:txBody>
      </p:sp>
    </p:spTree>
    <p:extLst>
      <p:ext uri="{BB962C8B-B14F-4D97-AF65-F5344CB8AC3E}">
        <p14:creationId xmlns:p14="http://schemas.microsoft.com/office/powerpoint/2010/main" val="1709267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F1AC0D-BB5F-8AF0-8D63-169394942D0B}"/>
              </a:ext>
            </a:extLst>
          </p:cNvPr>
          <p:cNvSpPr>
            <a:spLocks noGrp="1"/>
          </p:cNvSpPr>
          <p:nvPr>
            <p:ph type="dt" sz="half" idx="10"/>
          </p:nvPr>
        </p:nvSpPr>
        <p:spPr/>
        <p:txBody>
          <a:bodyPr/>
          <a:lstStyle/>
          <a:p>
            <a:fld id="{68726521-822A-4D7A-BF00-A861876B9337}" type="datetimeFigureOut">
              <a:rPr lang="en-US" smtClean="0"/>
              <a:t>11/18/2025</a:t>
            </a:fld>
            <a:endParaRPr lang="en-US"/>
          </a:p>
        </p:txBody>
      </p:sp>
      <p:sp>
        <p:nvSpPr>
          <p:cNvPr id="3" name="Footer Placeholder 2">
            <a:extLst>
              <a:ext uri="{FF2B5EF4-FFF2-40B4-BE49-F238E27FC236}">
                <a16:creationId xmlns:a16="http://schemas.microsoft.com/office/drawing/2014/main" id="{541B8AC2-A7D2-1BB2-2B60-7556BE6E56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8A0CFD-6A83-AB9E-0B82-09E4F346FB28}"/>
              </a:ext>
            </a:extLst>
          </p:cNvPr>
          <p:cNvSpPr>
            <a:spLocks noGrp="1"/>
          </p:cNvSpPr>
          <p:nvPr>
            <p:ph type="sldNum" sz="quarter" idx="12"/>
          </p:nvPr>
        </p:nvSpPr>
        <p:spPr/>
        <p:txBody>
          <a:bodyPr/>
          <a:lstStyle/>
          <a:p>
            <a:fld id="{4B715761-D362-4D9C-9B71-F31B820B14B6}" type="slidenum">
              <a:rPr lang="en-US" smtClean="0"/>
              <a:t>‹#›</a:t>
            </a:fld>
            <a:endParaRPr lang="en-US"/>
          </a:p>
        </p:txBody>
      </p:sp>
    </p:spTree>
    <p:extLst>
      <p:ext uri="{BB962C8B-B14F-4D97-AF65-F5344CB8AC3E}">
        <p14:creationId xmlns:p14="http://schemas.microsoft.com/office/powerpoint/2010/main" val="16246540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D525-16C1-1966-F490-CBF19BE67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3BBC5-8EB8-2C74-2480-22C23E18EC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CC8E35-FB8A-AC43-FDD6-2CDBA2CC7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3BCE4-0B9D-92BA-1568-8EAAED83D7A8}"/>
              </a:ext>
            </a:extLst>
          </p:cNvPr>
          <p:cNvSpPr>
            <a:spLocks noGrp="1"/>
          </p:cNvSpPr>
          <p:nvPr>
            <p:ph type="dt" sz="half" idx="10"/>
          </p:nvPr>
        </p:nvSpPr>
        <p:spPr/>
        <p:txBody>
          <a:bodyPr/>
          <a:lstStyle/>
          <a:p>
            <a:fld id="{68726521-822A-4D7A-BF00-A861876B9337}" type="datetimeFigureOut">
              <a:rPr lang="en-US" smtClean="0"/>
              <a:t>11/18/2025</a:t>
            </a:fld>
            <a:endParaRPr lang="en-US"/>
          </a:p>
        </p:txBody>
      </p:sp>
      <p:sp>
        <p:nvSpPr>
          <p:cNvPr id="6" name="Footer Placeholder 5">
            <a:extLst>
              <a:ext uri="{FF2B5EF4-FFF2-40B4-BE49-F238E27FC236}">
                <a16:creationId xmlns:a16="http://schemas.microsoft.com/office/drawing/2014/main" id="{95D02758-38D1-9EA3-0317-8C06CD8EE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E548B8-D876-E485-67A1-7D07F267169A}"/>
              </a:ext>
            </a:extLst>
          </p:cNvPr>
          <p:cNvSpPr>
            <a:spLocks noGrp="1"/>
          </p:cNvSpPr>
          <p:nvPr>
            <p:ph type="sldNum" sz="quarter" idx="12"/>
          </p:nvPr>
        </p:nvSpPr>
        <p:spPr/>
        <p:txBody>
          <a:bodyPr/>
          <a:lstStyle/>
          <a:p>
            <a:fld id="{4B715761-D362-4D9C-9B71-F31B820B14B6}" type="slidenum">
              <a:rPr lang="en-US" smtClean="0"/>
              <a:t>‹#›</a:t>
            </a:fld>
            <a:endParaRPr lang="en-US"/>
          </a:p>
        </p:txBody>
      </p:sp>
    </p:spTree>
    <p:extLst>
      <p:ext uri="{BB962C8B-B14F-4D97-AF65-F5344CB8AC3E}">
        <p14:creationId xmlns:p14="http://schemas.microsoft.com/office/powerpoint/2010/main" val="909412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ED105-CE5F-C835-1D65-07ACDC0E2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15808B-BDF2-287B-BC50-2498DF9648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B7823B5-FAC3-7D1D-4066-7024883E6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38A8E4-B040-9DCC-913A-5C35CEC0C10E}"/>
              </a:ext>
            </a:extLst>
          </p:cNvPr>
          <p:cNvSpPr>
            <a:spLocks noGrp="1"/>
          </p:cNvSpPr>
          <p:nvPr>
            <p:ph type="dt" sz="half" idx="10"/>
          </p:nvPr>
        </p:nvSpPr>
        <p:spPr/>
        <p:txBody>
          <a:bodyPr/>
          <a:lstStyle/>
          <a:p>
            <a:fld id="{68726521-822A-4D7A-BF00-A861876B9337}" type="datetimeFigureOut">
              <a:rPr lang="en-US" smtClean="0"/>
              <a:t>11/18/2025</a:t>
            </a:fld>
            <a:endParaRPr lang="en-US"/>
          </a:p>
        </p:txBody>
      </p:sp>
      <p:sp>
        <p:nvSpPr>
          <p:cNvPr id="6" name="Footer Placeholder 5">
            <a:extLst>
              <a:ext uri="{FF2B5EF4-FFF2-40B4-BE49-F238E27FC236}">
                <a16:creationId xmlns:a16="http://schemas.microsoft.com/office/drawing/2014/main" id="{AC6F77F7-DB98-B1F4-2BC2-ED01DF455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B087A0-68C0-ECD2-45DE-4F21FB5AD4EC}"/>
              </a:ext>
            </a:extLst>
          </p:cNvPr>
          <p:cNvSpPr>
            <a:spLocks noGrp="1"/>
          </p:cNvSpPr>
          <p:nvPr>
            <p:ph type="sldNum" sz="quarter" idx="12"/>
          </p:nvPr>
        </p:nvSpPr>
        <p:spPr/>
        <p:txBody>
          <a:bodyPr/>
          <a:lstStyle/>
          <a:p>
            <a:fld id="{4B715761-D362-4D9C-9B71-F31B820B14B6}" type="slidenum">
              <a:rPr lang="en-US" smtClean="0"/>
              <a:t>‹#›</a:t>
            </a:fld>
            <a:endParaRPr lang="en-US"/>
          </a:p>
        </p:txBody>
      </p:sp>
    </p:spTree>
    <p:extLst>
      <p:ext uri="{BB962C8B-B14F-4D97-AF65-F5344CB8AC3E}">
        <p14:creationId xmlns:p14="http://schemas.microsoft.com/office/powerpoint/2010/main" val="25028079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15B42-51B6-0EBF-1134-F226D3D578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6B1239-5330-0481-C6D3-ABE439A47A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FBFAE-A2AF-DDF0-6C28-D249956E9E94}"/>
              </a:ext>
            </a:extLst>
          </p:cNvPr>
          <p:cNvSpPr>
            <a:spLocks noGrp="1"/>
          </p:cNvSpPr>
          <p:nvPr>
            <p:ph type="dt" sz="half" idx="10"/>
          </p:nvPr>
        </p:nvSpPr>
        <p:spPr/>
        <p:txBody>
          <a:bodyPr/>
          <a:lstStyle/>
          <a:p>
            <a:fld id="{68726521-822A-4D7A-BF00-A861876B9337}" type="datetimeFigureOut">
              <a:rPr lang="en-US" smtClean="0"/>
              <a:t>11/18/2025</a:t>
            </a:fld>
            <a:endParaRPr lang="en-US"/>
          </a:p>
        </p:txBody>
      </p:sp>
      <p:sp>
        <p:nvSpPr>
          <p:cNvPr id="5" name="Footer Placeholder 4">
            <a:extLst>
              <a:ext uri="{FF2B5EF4-FFF2-40B4-BE49-F238E27FC236}">
                <a16:creationId xmlns:a16="http://schemas.microsoft.com/office/drawing/2014/main" id="{2EEB79F9-DF71-6B0C-6377-73DBE257C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B1FA8-6FD9-76C3-8E3D-5E3DB7520704}"/>
              </a:ext>
            </a:extLst>
          </p:cNvPr>
          <p:cNvSpPr>
            <a:spLocks noGrp="1"/>
          </p:cNvSpPr>
          <p:nvPr>
            <p:ph type="sldNum" sz="quarter" idx="12"/>
          </p:nvPr>
        </p:nvSpPr>
        <p:spPr/>
        <p:txBody>
          <a:bodyPr/>
          <a:lstStyle/>
          <a:p>
            <a:fld id="{4B715761-D362-4D9C-9B71-F31B820B14B6}" type="slidenum">
              <a:rPr lang="en-US" smtClean="0"/>
              <a:t>‹#›</a:t>
            </a:fld>
            <a:endParaRPr lang="en-US"/>
          </a:p>
        </p:txBody>
      </p:sp>
    </p:spTree>
    <p:extLst>
      <p:ext uri="{BB962C8B-B14F-4D97-AF65-F5344CB8AC3E}">
        <p14:creationId xmlns:p14="http://schemas.microsoft.com/office/powerpoint/2010/main" val="3374127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C78456-5348-0E5A-2365-ED267654ED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280F4D-A017-C376-E18D-D3DF654C73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00912-685C-164F-3753-04D73E7EB7B1}"/>
              </a:ext>
            </a:extLst>
          </p:cNvPr>
          <p:cNvSpPr>
            <a:spLocks noGrp="1"/>
          </p:cNvSpPr>
          <p:nvPr>
            <p:ph type="dt" sz="half" idx="10"/>
          </p:nvPr>
        </p:nvSpPr>
        <p:spPr/>
        <p:txBody>
          <a:bodyPr/>
          <a:lstStyle/>
          <a:p>
            <a:fld id="{68726521-822A-4D7A-BF00-A861876B9337}" type="datetimeFigureOut">
              <a:rPr lang="en-US" smtClean="0"/>
              <a:t>11/18/2025</a:t>
            </a:fld>
            <a:endParaRPr lang="en-US"/>
          </a:p>
        </p:txBody>
      </p:sp>
      <p:sp>
        <p:nvSpPr>
          <p:cNvPr id="5" name="Footer Placeholder 4">
            <a:extLst>
              <a:ext uri="{FF2B5EF4-FFF2-40B4-BE49-F238E27FC236}">
                <a16:creationId xmlns:a16="http://schemas.microsoft.com/office/drawing/2014/main" id="{02A692CC-EC86-97B8-B561-C04B74234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D8736-DA65-9470-A5DB-E0FFE454136D}"/>
              </a:ext>
            </a:extLst>
          </p:cNvPr>
          <p:cNvSpPr>
            <a:spLocks noGrp="1"/>
          </p:cNvSpPr>
          <p:nvPr>
            <p:ph type="sldNum" sz="quarter" idx="12"/>
          </p:nvPr>
        </p:nvSpPr>
        <p:spPr/>
        <p:txBody>
          <a:bodyPr/>
          <a:lstStyle/>
          <a:p>
            <a:fld id="{4B715761-D362-4D9C-9B71-F31B820B14B6}" type="slidenum">
              <a:rPr lang="en-US" smtClean="0"/>
              <a:t>‹#›</a:t>
            </a:fld>
            <a:endParaRPr lang="en-US"/>
          </a:p>
        </p:txBody>
      </p:sp>
    </p:spTree>
    <p:extLst>
      <p:ext uri="{BB962C8B-B14F-4D97-AF65-F5344CB8AC3E}">
        <p14:creationId xmlns:p14="http://schemas.microsoft.com/office/powerpoint/2010/main" val="395699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Image Light">
    <p:bg>
      <p:bgRef idx="1001">
        <a:schemeClr val="bg1"/>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F20074B-5E5F-757F-554B-28A9A9C9A33B}"/>
              </a:ext>
            </a:extLst>
          </p:cNvPr>
          <p:cNvSpPr>
            <a:spLocks noGrp="1"/>
          </p:cNvSpPr>
          <p:nvPr>
            <p:ph type="pic" sz="quarter" idx="13"/>
          </p:nvPr>
        </p:nvSpPr>
        <p:spPr>
          <a:xfrm>
            <a:off x="0" y="0"/>
            <a:ext cx="12192000" cy="6858000"/>
          </a:xfrm>
        </p:spPr>
        <p:txBody>
          <a:bodyPr/>
          <a:lstStyle/>
          <a:p>
            <a:r>
              <a:rPr lang="en-US"/>
              <a:t>Click icon to add picture</a:t>
            </a:r>
          </a:p>
        </p:txBody>
      </p:sp>
      <p:sp>
        <p:nvSpPr>
          <p:cNvPr id="2" name="Title 1">
            <a:extLst>
              <a:ext uri="{FF2B5EF4-FFF2-40B4-BE49-F238E27FC236}">
                <a16:creationId xmlns:a16="http://schemas.microsoft.com/office/drawing/2014/main" id="{47F3D869-9175-6195-EE99-EA3AF63B25CC}"/>
              </a:ext>
            </a:extLst>
          </p:cNvPr>
          <p:cNvSpPr>
            <a:spLocks noGrp="1"/>
          </p:cNvSpPr>
          <p:nvPr>
            <p:ph type="ctrTitle" hasCustomPrompt="1"/>
          </p:nvPr>
        </p:nvSpPr>
        <p:spPr>
          <a:xfrm>
            <a:off x="493776" y="758952"/>
            <a:ext cx="8686800" cy="2782252"/>
          </a:xfrm>
        </p:spPr>
        <p:txBody>
          <a:bodyPr anchor="b" anchorCtr="0">
            <a:normAutofit/>
          </a:bodyPr>
          <a:lstStyle>
            <a:lvl1pPr algn="l">
              <a:lnSpc>
                <a:spcPct val="80000"/>
              </a:lnSpc>
              <a:defRPr sz="8800" cap="all" baseline="0">
                <a:solidFill>
                  <a:schemeClr val="accent1"/>
                </a:solidFill>
              </a:defRPr>
            </a:lvl1pPr>
          </a:lstStyle>
          <a:p>
            <a:r>
              <a:rPr lang="en-US" dirty="0"/>
              <a:t>Title 2-3 lines All CAPS</a:t>
            </a:r>
          </a:p>
        </p:txBody>
      </p:sp>
      <p:sp>
        <p:nvSpPr>
          <p:cNvPr id="16" name="Date Placeholder 15">
            <a:extLst>
              <a:ext uri="{FF2B5EF4-FFF2-40B4-BE49-F238E27FC236}">
                <a16:creationId xmlns:a16="http://schemas.microsoft.com/office/drawing/2014/main" id="{7456645B-7137-CE0E-0E51-3ED3D185A166}"/>
              </a:ext>
            </a:extLst>
          </p:cNvPr>
          <p:cNvSpPr>
            <a:spLocks noGrp="1"/>
          </p:cNvSpPr>
          <p:nvPr>
            <p:ph type="dt" sz="half" idx="10"/>
          </p:nvPr>
        </p:nvSpPr>
        <p:spPr>
          <a:xfrm>
            <a:off x="493776" y="4937760"/>
            <a:ext cx="1463040" cy="301752"/>
          </a:xfrm>
        </p:spPr>
        <p:txBody>
          <a:bodyPr/>
          <a:lstStyle>
            <a:lvl1pPr algn="l">
              <a:defRPr lang="en-US" sz="1600" b="0" kern="1200" smtClean="0">
                <a:solidFill>
                  <a:schemeClr val="tx1"/>
                </a:solidFill>
                <a:latin typeface="+mn-lt"/>
                <a:ea typeface="+mn-ea"/>
                <a:cs typeface="+mn-cs"/>
              </a:defRPr>
            </a:lvl1pPr>
          </a:lstStyle>
          <a:p>
            <a:fld id="{14EE0036-E0D4-41AE-AA2C-AA4B15B6BFF8}" type="datetimeFigureOut">
              <a:rPr lang="en-US" smtClean="0"/>
              <a:t>11/18/2025</a:t>
            </a:fld>
            <a:endParaRPr lang="en-US"/>
          </a:p>
        </p:txBody>
      </p:sp>
      <p:sp>
        <p:nvSpPr>
          <p:cNvPr id="17" name="Footer Placeholder 16">
            <a:extLst>
              <a:ext uri="{FF2B5EF4-FFF2-40B4-BE49-F238E27FC236}">
                <a16:creationId xmlns:a16="http://schemas.microsoft.com/office/drawing/2014/main" id="{F5D40175-A058-CD0D-5AC0-A97E3EC064AD}"/>
              </a:ext>
            </a:extLst>
          </p:cNvPr>
          <p:cNvSpPr>
            <a:spLocks noGrp="1"/>
          </p:cNvSpPr>
          <p:nvPr>
            <p:ph type="ftr" sz="quarter" idx="11"/>
          </p:nvPr>
        </p:nvSpPr>
        <p:spPr>
          <a:xfrm>
            <a:off x="493776" y="457200"/>
            <a:ext cx="6007608" cy="301752"/>
          </a:xfrm>
        </p:spPr>
        <p:txBody>
          <a:bodyPr/>
          <a:lstStyle>
            <a:lvl1pPr>
              <a:defRPr lang="en-US" sz="1600" kern="1200" cap="all" baseline="0" dirty="0" smtClean="0">
                <a:solidFill>
                  <a:schemeClr val="tx1"/>
                </a:solidFill>
                <a:latin typeface="+mn-lt"/>
                <a:ea typeface="+mn-ea"/>
                <a:cs typeface="+mn-cs"/>
              </a:defRPr>
            </a:lvl1pPr>
          </a:lstStyle>
          <a:p>
            <a:endParaRPr lang="en-US"/>
          </a:p>
        </p:txBody>
      </p:sp>
      <p:sp>
        <p:nvSpPr>
          <p:cNvPr id="18" name="Slide Number Placeholder 17">
            <a:extLst>
              <a:ext uri="{FF2B5EF4-FFF2-40B4-BE49-F238E27FC236}">
                <a16:creationId xmlns:a16="http://schemas.microsoft.com/office/drawing/2014/main" id="{31B0E2C7-00C7-977B-468A-E80037204956}"/>
              </a:ext>
            </a:extLst>
          </p:cNvPr>
          <p:cNvSpPr>
            <a:spLocks noGrp="1"/>
          </p:cNvSpPr>
          <p:nvPr>
            <p:ph type="sldNum" sz="quarter" idx="12"/>
          </p:nvPr>
        </p:nvSpPr>
        <p:spPr>
          <a:xfrm>
            <a:off x="11395191" y="6941952"/>
            <a:ext cx="301752" cy="299772"/>
          </a:xfrm>
        </p:spPr>
        <p:txBody>
          <a:bodyPr/>
          <a:lstStyle>
            <a:lvl1pPr>
              <a:defRPr>
                <a:solidFill>
                  <a:schemeClr val="tx1"/>
                </a:solidFill>
              </a:defRPr>
            </a:lvl1pPr>
          </a:lstStyle>
          <a:p>
            <a:fld id="{1EFF9C2F-A4DD-460C-B92A-E6C251109F33}" type="slidenum">
              <a:rPr lang="en-US" smtClean="0"/>
              <a:t>‹#›</a:t>
            </a:fld>
            <a:endParaRPr lang="en-US"/>
          </a:p>
        </p:txBody>
      </p:sp>
      <p:sp>
        <p:nvSpPr>
          <p:cNvPr id="12" name="Subtitle 2">
            <a:extLst>
              <a:ext uri="{FF2B5EF4-FFF2-40B4-BE49-F238E27FC236}">
                <a16:creationId xmlns:a16="http://schemas.microsoft.com/office/drawing/2014/main" id="{24407AA1-A849-D726-24A7-6C0D6E72CD2B}"/>
              </a:ext>
            </a:extLst>
          </p:cNvPr>
          <p:cNvSpPr>
            <a:spLocks noGrp="1"/>
          </p:cNvSpPr>
          <p:nvPr>
            <p:ph type="subTitle" idx="1" hasCustomPrompt="1"/>
          </p:nvPr>
        </p:nvSpPr>
        <p:spPr>
          <a:xfrm>
            <a:off x="493776" y="3771900"/>
            <a:ext cx="6858000" cy="1097280"/>
          </a:xfrm>
        </p:spPr>
        <p:txBody>
          <a:bodyPr vert="horz" lIns="0" tIns="0" rIns="0" bIns="0" rtlCol="0" anchor="t" anchorCtr="0">
            <a:noAutofit/>
          </a:bodyPr>
          <a:lstStyle>
            <a:lvl1pPr>
              <a:defRPr lang="en-US" sz="2400" b="0" dirty="0">
                <a:solidFill>
                  <a:schemeClr val="tx1"/>
                </a:solidFill>
              </a:defRPr>
            </a:lvl1pPr>
          </a:lstStyle>
          <a:p>
            <a:pPr lvl="0"/>
            <a:r>
              <a:rPr lang="en-US" dirty="0"/>
              <a:t>Presenter name  |  Date  (subtitle can be 3 lines) </a:t>
            </a:r>
          </a:p>
        </p:txBody>
      </p:sp>
      <p:pic>
        <p:nvPicPr>
          <p:cNvPr id="7" name="Graphic 6" descr="Reach 2030">
            <a:extLst>
              <a:ext uri="{FF2B5EF4-FFF2-40B4-BE49-F238E27FC236}">
                <a16:creationId xmlns:a16="http://schemas.microsoft.com/office/drawing/2014/main" id="{19007E07-CB68-0F57-3C09-F12E5A84C3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44439" y="274320"/>
            <a:ext cx="1737360" cy="1737360"/>
          </a:xfrm>
          <a:prstGeom prst="rect">
            <a:avLst/>
          </a:prstGeom>
        </p:spPr>
      </p:pic>
      <p:pic>
        <p:nvPicPr>
          <p:cNvPr id="3" name="Picture 2">
            <a:extLst>
              <a:ext uri="{FF2B5EF4-FFF2-40B4-BE49-F238E27FC236}">
                <a16:creationId xmlns:a16="http://schemas.microsoft.com/office/drawing/2014/main" id="{45AC538E-CA5A-E471-144A-9CB453B94570}"/>
              </a:ext>
            </a:extLst>
          </p:cNvPr>
          <p:cNvPicPr>
            <a:picLocks noChangeAspect="1"/>
          </p:cNvPicPr>
          <p:nvPr/>
        </p:nvPicPr>
        <p:blipFill>
          <a:blip r:embed="rId4"/>
          <a:stretch>
            <a:fillRect/>
          </a:stretch>
        </p:blipFill>
        <p:spPr>
          <a:xfrm>
            <a:off x="497499" y="5773236"/>
            <a:ext cx="2286000" cy="678507"/>
          </a:xfrm>
          <a:prstGeom prst="rect">
            <a:avLst/>
          </a:prstGeom>
        </p:spPr>
      </p:pic>
    </p:spTree>
    <p:extLst>
      <p:ext uri="{BB962C8B-B14F-4D97-AF65-F5344CB8AC3E}">
        <p14:creationId xmlns:p14="http://schemas.microsoft.com/office/powerpoint/2010/main" val="52473256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66CEFC-D620-B583-D874-F793BF30F7FE}"/>
              </a:ext>
            </a:extLst>
          </p:cNvPr>
          <p:cNvPicPr>
            <a:picLocks noChangeAspect="1"/>
          </p:cNvPicPr>
          <p:nvPr/>
        </p:nvPicPr>
        <p:blipFill rotWithShape="1">
          <a:blip r:embed="rId2" cstate="email">
            <a:alphaModFix amt="69000"/>
            <a:extLst>
              <a:ext uri="{28A0092B-C50C-407E-A947-70E740481C1C}">
                <a14:useLocalDpi xmlns:a14="http://schemas.microsoft.com/office/drawing/2010/main"/>
              </a:ext>
            </a:extLst>
          </a:blip>
          <a:srcRect t="-1"/>
          <a:stretch>
            <a:fillRect/>
          </a:stretch>
        </p:blipFill>
        <p:spPr>
          <a:xfrm>
            <a:off x="0" y="1"/>
            <a:ext cx="12191999" cy="6307138"/>
          </a:xfrm>
          <a:prstGeom prst="rect">
            <a:avLst/>
          </a:prstGeom>
        </p:spPr>
      </p:pic>
      <p:sp>
        <p:nvSpPr>
          <p:cNvPr id="3" name="Rectangle 2">
            <a:extLst>
              <a:ext uri="{FF2B5EF4-FFF2-40B4-BE49-F238E27FC236}">
                <a16:creationId xmlns:a16="http://schemas.microsoft.com/office/drawing/2014/main" id="{953C3841-4F20-855C-BD2F-D0E5285FD813}"/>
              </a:ext>
            </a:extLst>
          </p:cNvPr>
          <p:cNvSpPr/>
          <p:nvPr/>
        </p:nvSpPr>
        <p:spPr>
          <a:xfrm>
            <a:off x="0" y="-1"/>
            <a:ext cx="12191999" cy="6307139"/>
          </a:xfrm>
          <a:prstGeom prst="rect">
            <a:avLst/>
          </a:prstGeom>
          <a:gradFill flip="none" rotWithShape="1">
            <a:gsLst>
              <a:gs pos="24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able Placeholder 15">
            <a:extLst>
              <a:ext uri="{FF2B5EF4-FFF2-40B4-BE49-F238E27FC236}">
                <a16:creationId xmlns:a16="http://schemas.microsoft.com/office/drawing/2014/main" id="{0E0CF5D8-66D5-0119-BB69-FAEC2B9DDDF1}"/>
              </a:ext>
            </a:extLst>
          </p:cNvPr>
          <p:cNvSpPr>
            <a:spLocks noGrp="1"/>
          </p:cNvSpPr>
          <p:nvPr>
            <p:ph type="tbl" sz="quarter" idx="12"/>
          </p:nvPr>
        </p:nvSpPr>
        <p:spPr>
          <a:xfrm>
            <a:off x="6400796" y="426357"/>
            <a:ext cx="5486404" cy="5707743"/>
          </a:xfrm>
        </p:spPr>
        <p:txBody>
          <a:bodyPr/>
          <a:lstStyle>
            <a:lvl1pPr>
              <a:defRPr>
                <a:solidFill>
                  <a:schemeClr val="tx2"/>
                </a:solidFill>
              </a:defRPr>
            </a:lvl1pPr>
          </a:lstStyle>
          <a:p>
            <a:r>
              <a:rPr lang="en-US"/>
              <a:t>Click icon to add table</a:t>
            </a:r>
            <a:endParaRPr lang="en-US" dirty="0"/>
          </a:p>
        </p:txBody>
      </p:sp>
      <p:sp>
        <p:nvSpPr>
          <p:cNvPr id="6" name="Date Placeholder 5">
            <a:extLst>
              <a:ext uri="{FF2B5EF4-FFF2-40B4-BE49-F238E27FC236}">
                <a16:creationId xmlns:a16="http://schemas.microsoft.com/office/drawing/2014/main" id="{23449271-7728-955C-97DD-FEE1B56DE09C}"/>
              </a:ext>
            </a:extLst>
          </p:cNvPr>
          <p:cNvSpPr>
            <a:spLocks noGrp="1"/>
          </p:cNvSpPr>
          <p:nvPr>
            <p:ph type="dt" sz="half" idx="13"/>
          </p:nvPr>
        </p:nvSpPr>
        <p:spPr/>
        <p:txBody>
          <a:bodyPr/>
          <a:lstStyle/>
          <a:p>
            <a:fld id="{14EE0036-E0D4-41AE-AA2C-AA4B15B6BFF8}" type="datetimeFigureOut">
              <a:rPr lang="en-US" smtClean="0"/>
              <a:t>11/18/2025</a:t>
            </a:fld>
            <a:endParaRPr lang="en-US"/>
          </a:p>
        </p:txBody>
      </p:sp>
      <p:sp>
        <p:nvSpPr>
          <p:cNvPr id="7" name="Footer Placeholder 6">
            <a:extLst>
              <a:ext uri="{FF2B5EF4-FFF2-40B4-BE49-F238E27FC236}">
                <a16:creationId xmlns:a16="http://schemas.microsoft.com/office/drawing/2014/main" id="{FABC82F7-B757-D761-C3D0-C9BE11CDEEB9}"/>
              </a:ext>
            </a:extLst>
          </p:cNvPr>
          <p:cNvSpPr>
            <a:spLocks noGrp="1"/>
          </p:cNvSpPr>
          <p:nvPr>
            <p:ph type="ftr" sz="quarter" idx="14"/>
          </p:nvPr>
        </p:nvSpPr>
        <p:spPr/>
        <p:txBody>
          <a:bodyPr/>
          <a:lstStyle/>
          <a:p>
            <a:endParaRPr lang="en-US"/>
          </a:p>
        </p:txBody>
      </p:sp>
      <p:sp>
        <p:nvSpPr>
          <p:cNvPr id="8" name="Slide Number Placeholder 7">
            <a:extLst>
              <a:ext uri="{FF2B5EF4-FFF2-40B4-BE49-F238E27FC236}">
                <a16:creationId xmlns:a16="http://schemas.microsoft.com/office/drawing/2014/main" id="{5AAE595B-F69F-044B-0303-B6C40193BF78}"/>
              </a:ext>
            </a:extLst>
          </p:cNvPr>
          <p:cNvSpPr>
            <a:spLocks noGrp="1"/>
          </p:cNvSpPr>
          <p:nvPr>
            <p:ph type="sldNum" sz="quarter" idx="15"/>
          </p:nvPr>
        </p:nvSpPr>
        <p:spPr/>
        <p:txBody>
          <a:bodyPr/>
          <a:lstStyle/>
          <a:p>
            <a:fld id="{1EFF9C2F-A4DD-460C-B92A-E6C251109F33}" type="slidenum">
              <a:rPr lang="en-US" smtClean="0"/>
              <a:t>‹#›</a:t>
            </a:fld>
            <a:endParaRPr lang="en-US"/>
          </a:p>
        </p:txBody>
      </p:sp>
      <p:sp>
        <p:nvSpPr>
          <p:cNvPr id="18" name="Footer Placeholder 1">
            <a:extLst>
              <a:ext uri="{FF2B5EF4-FFF2-40B4-BE49-F238E27FC236}">
                <a16:creationId xmlns:a16="http://schemas.microsoft.com/office/drawing/2014/main" id="{C07EB03C-ECC7-1DD2-D820-4A06EDABA7D1}"/>
              </a:ext>
            </a:extLst>
          </p:cNvPr>
          <p:cNvSpPr txBox="1">
            <a:spLocks/>
          </p:cNvSpPr>
          <p:nvPr/>
        </p:nvSpPr>
        <p:spPr>
          <a:xfrm>
            <a:off x="516497" y="6422967"/>
            <a:ext cx="2286000" cy="301752"/>
          </a:xfrm>
          <a:prstGeom prst="rect">
            <a:avLst/>
          </a:prstGeom>
        </p:spPr>
        <p:txBody>
          <a:bodyPr vert="horz" lIns="0" tIns="0" rIns="0" bIns="0" rtlCol="0" anchor="ctr" anchorCtr="0"/>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b="0" dirty="0">
                <a:solidFill>
                  <a:schemeClr val="bg1"/>
                </a:solidFill>
                <a:latin typeface="+mj-lt"/>
              </a:rPr>
              <a:t>CHRISTUS HEALTH REACH 2030</a:t>
            </a:r>
          </a:p>
        </p:txBody>
      </p:sp>
      <p:sp>
        <p:nvSpPr>
          <p:cNvPr id="19" name="Freeform: Shape 18">
            <a:extLst>
              <a:ext uri="{FF2B5EF4-FFF2-40B4-BE49-F238E27FC236}">
                <a16:creationId xmlns:a16="http://schemas.microsoft.com/office/drawing/2014/main" id="{39EB75CE-8AD3-614B-C6D3-1234328BD66E}"/>
              </a:ext>
            </a:extLst>
          </p:cNvPr>
          <p:cNvSpPr/>
          <p:nvPr/>
        </p:nvSpPr>
        <p:spPr>
          <a:xfrm rot="10800000" flipH="1" flipV="1">
            <a:off x="10393" y="1175369"/>
            <a:ext cx="5836112" cy="5682631"/>
          </a:xfrm>
          <a:custGeom>
            <a:avLst/>
            <a:gdLst>
              <a:gd name="connsiteX0" fmla="*/ 1105820 w 6096000"/>
              <a:gd name="connsiteY0" fmla="*/ 0 h 5775325"/>
              <a:gd name="connsiteX1" fmla="*/ 6096000 w 6096000"/>
              <a:gd name="connsiteY1" fmla="*/ 4990179 h 5775325"/>
              <a:gd name="connsiteX2" fmla="*/ 6038502 w 6096000"/>
              <a:gd name="connsiteY2" fmla="*/ 5750134 h 5775325"/>
              <a:gd name="connsiteX3" fmla="*/ 6034004 w 6096000"/>
              <a:gd name="connsiteY3" fmla="*/ 5775325 h 5775325"/>
              <a:gd name="connsiteX4" fmla="*/ 0 w 6096000"/>
              <a:gd name="connsiteY4" fmla="*/ 5775325 h 5775325"/>
              <a:gd name="connsiteX5" fmla="*/ 0 w 6096000"/>
              <a:gd name="connsiteY5" fmla="*/ 123526 h 5775325"/>
              <a:gd name="connsiteX6" fmla="*/ 253228 w 6096000"/>
              <a:gd name="connsiteY6" fmla="*/ 72548 h 5775325"/>
              <a:gd name="connsiteX7" fmla="*/ 1105820 w 6096000"/>
              <a:gd name="connsiteY7" fmla="*/ 0 h 577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775325">
                <a:moveTo>
                  <a:pt x="1105820" y="0"/>
                </a:moveTo>
                <a:cubicBezTo>
                  <a:pt x="3861820" y="0"/>
                  <a:pt x="6096000" y="2234181"/>
                  <a:pt x="6096000" y="4990179"/>
                </a:cubicBezTo>
                <a:cubicBezTo>
                  <a:pt x="6096000" y="5248555"/>
                  <a:pt x="6076364" y="5502343"/>
                  <a:pt x="6038502" y="5750134"/>
                </a:cubicBezTo>
                <a:lnTo>
                  <a:pt x="6034004" y="5775325"/>
                </a:lnTo>
                <a:lnTo>
                  <a:pt x="0" y="5775325"/>
                </a:lnTo>
                <a:lnTo>
                  <a:pt x="0" y="123526"/>
                </a:lnTo>
                <a:lnTo>
                  <a:pt x="253228" y="72548"/>
                </a:lnTo>
                <a:cubicBezTo>
                  <a:pt x="530281" y="24853"/>
                  <a:pt x="815149" y="0"/>
                  <a:pt x="1105820" y="0"/>
                </a:cubicBezTo>
                <a:close/>
              </a:path>
            </a:pathLst>
          </a:custGeom>
          <a:gradFill>
            <a:gsLst>
              <a:gs pos="0">
                <a:schemeClr val="accent1">
                  <a:alpha val="34000"/>
                </a:schemeClr>
              </a:gs>
              <a:gs pos="97000">
                <a:schemeClr val="accent1">
                  <a:alpha val="900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6E7CBF74-494E-D5C8-6888-CFAD48570CE4}"/>
              </a:ext>
            </a:extLst>
          </p:cNvPr>
          <p:cNvSpPr/>
          <p:nvPr/>
        </p:nvSpPr>
        <p:spPr>
          <a:xfrm flipH="1">
            <a:off x="0" y="0"/>
            <a:ext cx="3754526" cy="1904069"/>
          </a:xfrm>
          <a:custGeom>
            <a:avLst/>
            <a:gdLst>
              <a:gd name="connsiteX0" fmla="*/ 2550644 w 3754526"/>
              <a:gd name="connsiteY0" fmla="*/ 1904069 h 1904069"/>
              <a:gd name="connsiteX1" fmla="*/ 8734 w 3754526"/>
              <a:gd name="connsiteY1" fmla="*/ 33969 h 1904069"/>
              <a:gd name="connsiteX2" fmla="*/ 0 w 3754526"/>
              <a:gd name="connsiteY2" fmla="*/ 0 h 1904069"/>
              <a:gd name="connsiteX3" fmla="*/ 3754526 w 3754526"/>
              <a:gd name="connsiteY3" fmla="*/ 0 h 1904069"/>
              <a:gd name="connsiteX4" fmla="*/ 3754526 w 3754526"/>
              <a:gd name="connsiteY4" fmla="*/ 1615241 h 1904069"/>
              <a:gd name="connsiteX5" fmla="*/ 3704544 w 3754526"/>
              <a:gd name="connsiteY5" fmla="*/ 1641610 h 1904069"/>
              <a:gd name="connsiteX6" fmla="*/ 2550644 w 3754526"/>
              <a:gd name="connsiteY6" fmla="*/ 1904069 h 190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4526" h="1904069">
                <a:moveTo>
                  <a:pt x="2550644" y="1904069"/>
                </a:moveTo>
                <a:cubicBezTo>
                  <a:pt x="1356316" y="1904069"/>
                  <a:pt x="345720" y="1117410"/>
                  <a:pt x="8734" y="33969"/>
                </a:cubicBezTo>
                <a:lnTo>
                  <a:pt x="0" y="0"/>
                </a:lnTo>
                <a:lnTo>
                  <a:pt x="3754526" y="0"/>
                </a:lnTo>
                <a:lnTo>
                  <a:pt x="3754526" y="1615241"/>
                </a:lnTo>
                <a:lnTo>
                  <a:pt x="3704544" y="1641610"/>
                </a:lnTo>
                <a:cubicBezTo>
                  <a:pt x="3355472" y="1809810"/>
                  <a:pt x="2964066" y="1904069"/>
                  <a:pt x="2550644" y="19040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Title 23">
            <a:extLst>
              <a:ext uri="{FF2B5EF4-FFF2-40B4-BE49-F238E27FC236}">
                <a16:creationId xmlns:a16="http://schemas.microsoft.com/office/drawing/2014/main" id="{C3138F2E-F197-742A-E497-2916F604774B}"/>
              </a:ext>
            </a:extLst>
          </p:cNvPr>
          <p:cNvSpPr>
            <a:spLocks noGrp="1"/>
          </p:cNvSpPr>
          <p:nvPr>
            <p:ph type="title" hasCustomPrompt="1"/>
          </p:nvPr>
        </p:nvSpPr>
        <p:spPr>
          <a:xfrm>
            <a:off x="495300" y="266699"/>
            <a:ext cx="2879271" cy="792843"/>
          </a:xfrm>
        </p:spPr>
        <p:txBody>
          <a:bodyPr/>
          <a:lstStyle>
            <a:lvl1pPr>
              <a:defRPr>
                <a:solidFill>
                  <a:schemeClr val="bg1"/>
                </a:solidFill>
              </a:defRPr>
            </a:lvl1pPr>
          </a:lstStyle>
          <a:p>
            <a:r>
              <a:rPr lang="en-US" dirty="0"/>
              <a:t>Agenda title</a:t>
            </a:r>
          </a:p>
        </p:txBody>
      </p:sp>
      <p:sp>
        <p:nvSpPr>
          <p:cNvPr id="13" name="Picture Placeholder 12">
            <a:extLst>
              <a:ext uri="{FF2B5EF4-FFF2-40B4-BE49-F238E27FC236}">
                <a16:creationId xmlns:a16="http://schemas.microsoft.com/office/drawing/2014/main" id="{DB8572F5-3A67-6F44-0AB2-A2DDFFAB4892}"/>
              </a:ext>
            </a:extLst>
          </p:cNvPr>
          <p:cNvSpPr>
            <a:spLocks noGrp="1"/>
          </p:cNvSpPr>
          <p:nvPr>
            <p:ph type="pic" sz="quarter" idx="16"/>
          </p:nvPr>
        </p:nvSpPr>
        <p:spPr>
          <a:xfrm>
            <a:off x="0" y="1457438"/>
            <a:ext cx="5590115" cy="5400563"/>
          </a:xfrm>
          <a:custGeom>
            <a:avLst/>
            <a:gdLst>
              <a:gd name="connsiteX0" fmla="*/ 2677096 w 5590115"/>
              <a:gd name="connsiteY0" fmla="*/ 0 h 5400563"/>
              <a:gd name="connsiteX1" fmla="*/ 2744749 w 5590115"/>
              <a:gd name="connsiteY1" fmla="*/ 0 h 5400563"/>
              <a:gd name="connsiteX2" fmla="*/ 2958130 w 5590115"/>
              <a:gd name="connsiteY2" fmla="*/ 109113 h 5400563"/>
              <a:gd name="connsiteX3" fmla="*/ 5590115 w 5590115"/>
              <a:gd name="connsiteY3" fmla="*/ 4524263 h 5400563"/>
              <a:gd name="connsiteX4" fmla="*/ 5532168 w 5590115"/>
              <a:gd name="connsiteY4" fmla="*/ 5288939 h 5400563"/>
              <a:gd name="connsiteX5" fmla="*/ 5512202 w 5590115"/>
              <a:gd name="connsiteY5" fmla="*/ 5400563 h 5400563"/>
              <a:gd name="connsiteX6" fmla="*/ 0 w 5590115"/>
              <a:gd name="connsiteY6" fmla="*/ 5400563 h 5400563"/>
              <a:gd name="connsiteX7" fmla="*/ 0 w 5590115"/>
              <a:gd name="connsiteY7" fmla="*/ 157804 h 5400563"/>
              <a:gd name="connsiteX8" fmla="*/ 49982 w 5590115"/>
              <a:gd name="connsiteY8" fmla="*/ 184173 h 5400563"/>
              <a:gd name="connsiteX9" fmla="*/ 1203882 w 5590115"/>
              <a:gd name="connsiteY9" fmla="*/ 446632 h 5400563"/>
              <a:gd name="connsiteX10" fmla="*/ 2624913 w 5590115"/>
              <a:gd name="connsiteY10" fmla="*/ 35940 h 540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90115" h="5400563">
                <a:moveTo>
                  <a:pt x="2677096" y="0"/>
                </a:moveTo>
                <a:lnTo>
                  <a:pt x="2744749" y="0"/>
                </a:lnTo>
                <a:lnTo>
                  <a:pt x="2958130" y="109113"/>
                </a:lnTo>
                <a:cubicBezTo>
                  <a:pt x="4525859" y="959396"/>
                  <a:pt x="5590115" y="2617743"/>
                  <a:pt x="5590115" y="4524263"/>
                </a:cubicBezTo>
                <a:cubicBezTo>
                  <a:pt x="5590115" y="4784243"/>
                  <a:pt x="5570325" y="5039609"/>
                  <a:pt x="5532168" y="5288939"/>
                </a:cubicBezTo>
                <a:lnTo>
                  <a:pt x="5512202" y="5400563"/>
                </a:lnTo>
                <a:lnTo>
                  <a:pt x="0" y="5400563"/>
                </a:lnTo>
                <a:lnTo>
                  <a:pt x="0" y="157804"/>
                </a:lnTo>
                <a:lnTo>
                  <a:pt x="49982" y="184173"/>
                </a:lnTo>
                <a:cubicBezTo>
                  <a:pt x="399054" y="352373"/>
                  <a:pt x="790460" y="446632"/>
                  <a:pt x="1203882" y="446632"/>
                </a:cubicBezTo>
                <a:cubicBezTo>
                  <a:pt x="1726401" y="446632"/>
                  <a:pt x="2213752" y="296061"/>
                  <a:pt x="2624913" y="35940"/>
                </a:cubicBezTo>
                <a:close/>
              </a:path>
            </a:pathLst>
          </a:custGeom>
        </p:spPr>
        <p:txBody>
          <a:bodyPr wrap="square" bIns="1280160" anchor="ctr" anchorCtr="0">
            <a:noAutofit/>
          </a:bodyP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429403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C13D6A0-6878-878C-B035-2BEC16B55E01}"/>
              </a:ext>
            </a:extLst>
          </p:cNvPr>
          <p:cNvSpPr/>
          <p:nvPr/>
        </p:nvSpPr>
        <p:spPr>
          <a:xfrm>
            <a:off x="1" y="4504544"/>
            <a:ext cx="12192000" cy="2353456"/>
          </a:xfrm>
          <a:custGeom>
            <a:avLst/>
            <a:gdLst>
              <a:gd name="connsiteX0" fmla="*/ 0 w 12192000"/>
              <a:gd name="connsiteY0" fmla="*/ 0 h 2109011"/>
              <a:gd name="connsiteX1" fmla="*/ 54458 w 12192000"/>
              <a:gd name="connsiteY1" fmla="*/ 16773 h 2109011"/>
              <a:gd name="connsiteX2" fmla="*/ 6096001 w 12192000"/>
              <a:gd name="connsiteY2" fmla="*/ 816092 h 2109011"/>
              <a:gd name="connsiteX3" fmla="*/ 12137543 w 12192000"/>
              <a:gd name="connsiteY3" fmla="*/ 16773 h 2109011"/>
              <a:gd name="connsiteX4" fmla="*/ 12192000 w 12192000"/>
              <a:gd name="connsiteY4" fmla="*/ 0 h 2109011"/>
              <a:gd name="connsiteX5" fmla="*/ 12192000 w 12192000"/>
              <a:gd name="connsiteY5" fmla="*/ 147648 h 2109011"/>
              <a:gd name="connsiteX6" fmla="*/ 12192000 w 12192000"/>
              <a:gd name="connsiteY6" fmla="*/ 1961363 h 2109011"/>
              <a:gd name="connsiteX7" fmla="*/ 12192000 w 12192000"/>
              <a:gd name="connsiteY7" fmla="*/ 2109011 h 2109011"/>
              <a:gd name="connsiteX8" fmla="*/ 0 w 12192000"/>
              <a:gd name="connsiteY8" fmla="*/ 2109011 h 2109011"/>
              <a:gd name="connsiteX9" fmla="*/ 0 w 12192000"/>
              <a:gd name="connsiteY9" fmla="*/ 1961363 h 2109011"/>
              <a:gd name="connsiteX10" fmla="*/ 0 w 12192000"/>
              <a:gd name="connsiteY10" fmla="*/ 147648 h 210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109011">
                <a:moveTo>
                  <a:pt x="0" y="0"/>
                </a:moveTo>
                <a:lnTo>
                  <a:pt x="54458" y="16773"/>
                </a:lnTo>
                <a:cubicBezTo>
                  <a:pt x="1779051" y="521421"/>
                  <a:pt x="3858077" y="816092"/>
                  <a:pt x="6096001" y="816092"/>
                </a:cubicBezTo>
                <a:cubicBezTo>
                  <a:pt x="8333924" y="816092"/>
                  <a:pt x="10412950" y="521421"/>
                  <a:pt x="12137543" y="16773"/>
                </a:cubicBezTo>
                <a:lnTo>
                  <a:pt x="12192000" y="0"/>
                </a:lnTo>
                <a:lnTo>
                  <a:pt x="12192000" y="147648"/>
                </a:lnTo>
                <a:lnTo>
                  <a:pt x="12192000" y="1961363"/>
                </a:lnTo>
                <a:lnTo>
                  <a:pt x="12192000" y="2109011"/>
                </a:lnTo>
                <a:lnTo>
                  <a:pt x="0" y="2109011"/>
                </a:lnTo>
                <a:lnTo>
                  <a:pt x="0" y="1961363"/>
                </a:lnTo>
                <a:lnTo>
                  <a:pt x="0" y="147648"/>
                </a:lnTo>
                <a:close/>
              </a:path>
            </a:pathLst>
          </a:custGeom>
          <a:blipFill>
            <a:blip r:embed="rId2" cstate="email">
              <a:extLst>
                <a:ext uri="{28A0092B-C50C-407E-A947-70E740481C1C}">
                  <a14:useLocalDpi xmlns:a14="http://schemas.microsoft.com/office/drawing/2010/main"/>
                </a:ext>
              </a:extLst>
            </a:blip>
            <a:srcRect/>
            <a:stretch>
              <a:fillRect t="41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2">
            <a:extLst>
              <a:ext uri="{FF2B5EF4-FFF2-40B4-BE49-F238E27FC236}">
                <a16:creationId xmlns:a16="http://schemas.microsoft.com/office/drawing/2014/main" id="{87220DB6-90C5-D9CE-7B74-0EC8A6760E13}"/>
              </a:ext>
            </a:extLst>
          </p:cNvPr>
          <p:cNvSpPr>
            <a:spLocks noGrp="1"/>
          </p:cNvSpPr>
          <p:nvPr>
            <p:ph idx="1"/>
          </p:nvPr>
        </p:nvSpPr>
        <p:spPr>
          <a:xfrm>
            <a:off x="495300" y="1600200"/>
            <a:ext cx="4343400" cy="3566160"/>
          </a:xfrm>
        </p:spPr>
        <p:txBody>
          <a:bodyPr>
            <a:noAutofit/>
          </a:bodyPr>
          <a:lstStyle>
            <a:lvl1pPr>
              <a:defRPr sz="2400">
                <a:solidFill>
                  <a:schemeClr val="accent1"/>
                </a:solidFill>
              </a:defRPr>
            </a:lvl1pPr>
            <a:lvl2pPr>
              <a:spcBef>
                <a:spcPts val="0"/>
              </a:spcBef>
              <a:defRPr sz="2400"/>
            </a:lvl2pPr>
            <a:lvl3pPr>
              <a:spcBef>
                <a:spcPts val="0"/>
              </a:spcBef>
              <a:defRPr sz="2000"/>
            </a:lvl3pPr>
          </a:lstStyle>
          <a:p>
            <a:pPr lvl="0"/>
            <a:r>
              <a:rPr lang="en-US"/>
              <a:t>Click to edit Master text styles</a:t>
            </a:r>
          </a:p>
          <a:p>
            <a:pPr lvl="1"/>
            <a:r>
              <a:rPr lang="en-US"/>
              <a:t>Second level</a:t>
            </a:r>
          </a:p>
          <a:p>
            <a:pPr lvl="2"/>
            <a:r>
              <a:rPr lang="en-US"/>
              <a:t>Third level</a:t>
            </a:r>
          </a:p>
        </p:txBody>
      </p:sp>
      <p:sp>
        <p:nvSpPr>
          <p:cNvPr id="9" name="Content Placeholder 2">
            <a:extLst>
              <a:ext uri="{FF2B5EF4-FFF2-40B4-BE49-F238E27FC236}">
                <a16:creationId xmlns:a16="http://schemas.microsoft.com/office/drawing/2014/main" id="{4AE2A9F9-2374-584F-B294-97CAD1C88CA2}"/>
              </a:ext>
            </a:extLst>
          </p:cNvPr>
          <p:cNvSpPr>
            <a:spLocks noGrp="1"/>
          </p:cNvSpPr>
          <p:nvPr>
            <p:ph idx="13"/>
          </p:nvPr>
        </p:nvSpPr>
        <p:spPr>
          <a:xfrm>
            <a:off x="6080904" y="1600200"/>
            <a:ext cx="4343400" cy="3566160"/>
          </a:xfrm>
        </p:spPr>
        <p:txBody>
          <a:bodyPr>
            <a:noAutofit/>
          </a:bodyPr>
          <a:lstStyle>
            <a:lvl1pPr>
              <a:defRPr sz="2400">
                <a:solidFill>
                  <a:schemeClr val="accent1"/>
                </a:solidFill>
              </a:defRPr>
            </a:lvl1pPr>
            <a:lvl2pPr>
              <a:spcBef>
                <a:spcPts val="0"/>
              </a:spcBef>
              <a:defRPr sz="2400"/>
            </a:lvl2pPr>
            <a:lvl3pPr>
              <a:spcBef>
                <a:spcPts val="0"/>
              </a:spcBef>
              <a:defRPr sz="2000"/>
            </a:lvl3pPr>
          </a:lstStyle>
          <a:p>
            <a:pPr lvl="0"/>
            <a:r>
              <a:rPr lang="en-US"/>
              <a:t>Click to edit Master text styles</a:t>
            </a:r>
          </a:p>
          <a:p>
            <a:pPr lvl="1"/>
            <a:r>
              <a:rPr lang="en-US"/>
              <a:t>Second level</a:t>
            </a:r>
          </a:p>
          <a:p>
            <a:pPr lvl="2"/>
            <a:r>
              <a:rPr lang="en-US"/>
              <a:t>Third level</a:t>
            </a:r>
          </a:p>
        </p:txBody>
      </p:sp>
      <p:sp>
        <p:nvSpPr>
          <p:cNvPr id="3" name="Title 2">
            <a:extLst>
              <a:ext uri="{FF2B5EF4-FFF2-40B4-BE49-F238E27FC236}">
                <a16:creationId xmlns:a16="http://schemas.microsoft.com/office/drawing/2014/main" id="{29534141-FE37-AAC9-8C63-CF45125DC62F}"/>
              </a:ext>
            </a:extLst>
          </p:cNvPr>
          <p:cNvSpPr>
            <a:spLocks noGrp="1"/>
          </p:cNvSpPr>
          <p:nvPr>
            <p:ph type="title"/>
          </p:nvPr>
        </p:nvSpPr>
        <p:spPr/>
        <p:txBody>
          <a:bodyPr/>
          <a:lstStyle/>
          <a:p>
            <a:r>
              <a:rPr lang="en-US"/>
              <a:t>Click to edit Master title style</a:t>
            </a: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21B23B1-0026-788D-9A8F-779E333D1415}"/>
                  </a:ext>
                </a:extLst>
              </p14:cNvPr>
              <p14:cNvContentPartPr/>
              <p14:nvPr/>
            </p14:nvContentPartPr>
            <p14:xfrm>
              <a:off x="7418731" y="3086479"/>
              <a:ext cx="360" cy="360"/>
            </p14:xfrm>
          </p:contentPart>
        </mc:Choice>
        <mc:Fallback xmlns="">
          <p:pic>
            <p:nvPicPr>
              <p:cNvPr id="4" name="Ink 3">
                <a:extLst>
                  <a:ext uri="{FF2B5EF4-FFF2-40B4-BE49-F238E27FC236}">
                    <a16:creationId xmlns:a16="http://schemas.microsoft.com/office/drawing/2014/main" id="{721B23B1-0026-788D-9A8F-779E333D1415}"/>
                  </a:ext>
                </a:extLst>
              </p:cNvPr>
              <p:cNvPicPr/>
              <p:nvPr/>
            </p:nvPicPr>
            <p:blipFill>
              <a:blip r:embed="rId4"/>
              <a:stretch>
                <a:fillRect/>
              </a:stretch>
            </p:blipFill>
            <p:spPr>
              <a:xfrm>
                <a:off x="7409731" y="30774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43AFA0E8-8931-4AF9-A08F-1FA7B4BDB1C8}"/>
                  </a:ext>
                </a:extLst>
              </p14:cNvPr>
              <p14:cNvContentPartPr/>
              <p14:nvPr/>
            </p14:nvContentPartPr>
            <p14:xfrm>
              <a:off x="7418731" y="3086479"/>
              <a:ext cx="360" cy="360"/>
            </p14:xfrm>
          </p:contentPart>
        </mc:Choice>
        <mc:Fallback xmlns="">
          <p:pic>
            <p:nvPicPr>
              <p:cNvPr id="2" name="Ink 1">
                <a:extLst>
                  <a:ext uri="{FF2B5EF4-FFF2-40B4-BE49-F238E27FC236}">
                    <a16:creationId xmlns:a16="http://schemas.microsoft.com/office/drawing/2014/main" id="{43AFA0E8-8931-4AF9-A08F-1FA7B4BDB1C8}"/>
                  </a:ext>
                </a:extLst>
              </p:cNvPr>
              <p:cNvPicPr/>
              <p:nvPr/>
            </p:nvPicPr>
            <p:blipFill>
              <a:blip r:embed="rId4"/>
              <a:stretch>
                <a:fillRect/>
              </a:stretch>
            </p:blipFill>
            <p:spPr>
              <a:xfrm>
                <a:off x="7409731" y="307747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2E3FC10-8220-7EC8-AC71-61E7FFD8A439}"/>
                  </a:ext>
                </a:extLst>
              </p14:cNvPr>
              <p14:cNvContentPartPr/>
              <p14:nvPr/>
            </p14:nvContentPartPr>
            <p14:xfrm>
              <a:off x="7418731" y="3086479"/>
              <a:ext cx="360" cy="360"/>
            </p14:xfrm>
          </p:contentPart>
        </mc:Choice>
        <mc:Fallback xmlns="">
          <p:pic>
            <p:nvPicPr>
              <p:cNvPr id="5" name="Ink 4">
                <a:extLst>
                  <a:ext uri="{FF2B5EF4-FFF2-40B4-BE49-F238E27FC236}">
                    <a16:creationId xmlns:a16="http://schemas.microsoft.com/office/drawing/2014/main" id="{72E3FC10-8220-7EC8-AC71-61E7FFD8A439}"/>
                  </a:ext>
                </a:extLst>
              </p:cNvPr>
              <p:cNvPicPr/>
              <p:nvPr/>
            </p:nvPicPr>
            <p:blipFill>
              <a:blip r:embed="rId4"/>
              <a:stretch>
                <a:fillRect/>
              </a:stretch>
            </p:blipFill>
            <p:spPr>
              <a:xfrm>
                <a:off x="7409731" y="3077479"/>
                <a:ext cx="18000" cy="18000"/>
              </a:xfrm>
              <a:prstGeom prst="rect">
                <a:avLst/>
              </a:prstGeom>
            </p:spPr>
          </p:pic>
        </mc:Fallback>
      </mc:AlternateContent>
      <p:sp>
        <p:nvSpPr>
          <p:cNvPr id="11" name="Date Placeholder 10">
            <a:extLst>
              <a:ext uri="{FF2B5EF4-FFF2-40B4-BE49-F238E27FC236}">
                <a16:creationId xmlns:a16="http://schemas.microsoft.com/office/drawing/2014/main" id="{42978E28-1CD8-E4AD-5525-B687EF744994}"/>
              </a:ext>
            </a:extLst>
          </p:cNvPr>
          <p:cNvSpPr>
            <a:spLocks noGrp="1"/>
          </p:cNvSpPr>
          <p:nvPr>
            <p:ph type="dt" sz="half" idx="14"/>
          </p:nvPr>
        </p:nvSpPr>
        <p:spPr/>
        <p:txBody>
          <a:bodyPr/>
          <a:lstStyle>
            <a:lvl1pPr>
              <a:defRPr>
                <a:solidFill>
                  <a:schemeClr val="bg1"/>
                </a:solidFill>
              </a:defRPr>
            </a:lvl1pPr>
          </a:lstStyle>
          <a:p>
            <a:fld id="{14EE0036-E0D4-41AE-AA2C-AA4B15B6BFF8}" type="datetimeFigureOut">
              <a:rPr lang="en-US" smtClean="0"/>
              <a:t>11/18/2025</a:t>
            </a:fld>
            <a:endParaRPr lang="en-US"/>
          </a:p>
        </p:txBody>
      </p:sp>
      <p:sp>
        <p:nvSpPr>
          <p:cNvPr id="12" name="Footer Placeholder 11">
            <a:extLst>
              <a:ext uri="{FF2B5EF4-FFF2-40B4-BE49-F238E27FC236}">
                <a16:creationId xmlns:a16="http://schemas.microsoft.com/office/drawing/2014/main" id="{2CD8B9B1-81B5-8127-15FC-C2F15409BF95}"/>
              </a:ext>
            </a:extLst>
          </p:cNvPr>
          <p:cNvSpPr>
            <a:spLocks noGrp="1"/>
          </p:cNvSpPr>
          <p:nvPr>
            <p:ph type="ftr" sz="quarter" idx="15"/>
          </p:nvPr>
        </p:nvSpPr>
        <p:spPr/>
        <p:txBody>
          <a:bodyPr/>
          <a:lstStyle>
            <a:lvl1pPr>
              <a:defRPr>
                <a:solidFill>
                  <a:schemeClr val="bg1"/>
                </a:solidFill>
              </a:defRPr>
            </a:lvl1pPr>
          </a:lstStyle>
          <a:p>
            <a:endParaRPr lang="en-US"/>
          </a:p>
        </p:txBody>
      </p:sp>
      <p:sp>
        <p:nvSpPr>
          <p:cNvPr id="13" name="Slide Number Placeholder 12">
            <a:extLst>
              <a:ext uri="{FF2B5EF4-FFF2-40B4-BE49-F238E27FC236}">
                <a16:creationId xmlns:a16="http://schemas.microsoft.com/office/drawing/2014/main" id="{8788779B-5E3F-5CEB-57B5-A11066EFF912}"/>
              </a:ext>
            </a:extLst>
          </p:cNvPr>
          <p:cNvSpPr>
            <a:spLocks noGrp="1"/>
          </p:cNvSpPr>
          <p:nvPr>
            <p:ph type="sldNum" sz="quarter" idx="16"/>
          </p:nvPr>
        </p:nvSpPr>
        <p:spPr/>
        <p:txBody>
          <a:bodyPr/>
          <a:lstStyle>
            <a:lvl1pPr>
              <a:defRPr>
                <a:solidFill>
                  <a:schemeClr val="bg1"/>
                </a:solidFill>
              </a:defRPr>
            </a:lvl1pPr>
          </a:lstStyle>
          <a:p>
            <a:fld id="{1EFF9C2F-A4DD-460C-B92A-E6C251109F33}" type="slidenum">
              <a:rPr lang="en-US" smtClean="0"/>
              <a:t>‹#›</a:t>
            </a:fld>
            <a:endParaRPr lang="en-US"/>
          </a:p>
        </p:txBody>
      </p:sp>
      <p:sp>
        <p:nvSpPr>
          <p:cNvPr id="14" name="Footer Placeholder 1">
            <a:extLst>
              <a:ext uri="{FF2B5EF4-FFF2-40B4-BE49-F238E27FC236}">
                <a16:creationId xmlns:a16="http://schemas.microsoft.com/office/drawing/2014/main" id="{D49D1CFA-7563-72D9-75E7-EB97B15B6B0E}"/>
              </a:ext>
            </a:extLst>
          </p:cNvPr>
          <p:cNvSpPr txBox="1">
            <a:spLocks/>
          </p:cNvSpPr>
          <p:nvPr/>
        </p:nvSpPr>
        <p:spPr>
          <a:xfrm>
            <a:off x="516497" y="6422967"/>
            <a:ext cx="2286000" cy="301752"/>
          </a:xfrm>
          <a:prstGeom prst="rect">
            <a:avLst/>
          </a:prstGeom>
        </p:spPr>
        <p:txBody>
          <a:bodyPr vert="horz" lIns="0" tIns="0" rIns="0" bIns="0" rtlCol="0" anchor="ctr" anchorCtr="0"/>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b="0" dirty="0">
                <a:solidFill>
                  <a:schemeClr val="bg1"/>
                </a:solidFill>
                <a:latin typeface="+mj-lt"/>
              </a:rPr>
              <a:t>CHRISTUS HEALTH REACH 2030</a:t>
            </a:r>
          </a:p>
        </p:txBody>
      </p:sp>
    </p:spTree>
    <p:extLst>
      <p:ext uri="{BB962C8B-B14F-4D97-AF65-F5344CB8AC3E}">
        <p14:creationId xmlns:p14="http://schemas.microsoft.com/office/powerpoint/2010/main" val="93153004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vert="horz" lIns="0" tIns="0" rIns="0" bIns="0" rtlCol="0" anchor="ctr" anchorCtr="0">
            <a:noAutofit/>
          </a:bodyPr>
          <a:lstStyle>
            <a:lvl1pPr>
              <a:defRPr lang="en-US" b="1" dirty="0">
                <a:solidFill>
                  <a:schemeClr val="accent1"/>
                </a:solidFill>
              </a:defRPr>
            </a:lvl1pPr>
          </a:lstStyle>
          <a:p>
            <a:pPr lvl="0"/>
            <a:r>
              <a:rPr lang="en-US"/>
              <a:t>Click to edit Master title style</a:t>
            </a:r>
            <a:endParaRPr lang="en-US" dirty="0"/>
          </a:p>
        </p:txBody>
      </p:sp>
      <p:sp>
        <p:nvSpPr>
          <p:cNvPr id="4" name="Content Placeholder 3">
            <a:extLst>
              <a:ext uri="{FF2B5EF4-FFF2-40B4-BE49-F238E27FC236}">
                <a16:creationId xmlns:a16="http://schemas.microsoft.com/office/drawing/2014/main" id="{2B0F0A3E-BBA4-43B8-A931-0C78BD8D8F4A}"/>
              </a:ext>
            </a:extLst>
          </p:cNvPr>
          <p:cNvSpPr>
            <a:spLocks noGrp="1"/>
          </p:cNvSpPr>
          <p:nvPr>
            <p:ph sz="quarter" idx="10"/>
          </p:nvPr>
        </p:nvSpPr>
        <p:spPr>
          <a:xfrm>
            <a:off x="495300" y="1602449"/>
            <a:ext cx="1120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p>
            <a:endParaRPr lang="en-US"/>
          </a:p>
        </p:txBody>
      </p:sp>
      <p:sp>
        <p:nvSpPr>
          <p:cNvPr id="6" name="Date Placeholder 5">
            <a:extLst>
              <a:ext uri="{FF2B5EF4-FFF2-40B4-BE49-F238E27FC236}">
                <a16:creationId xmlns:a16="http://schemas.microsoft.com/office/drawing/2014/main" id="{DBA1A746-DEBB-F009-0270-9B82E4875B68}"/>
              </a:ext>
            </a:extLst>
          </p:cNvPr>
          <p:cNvSpPr>
            <a:spLocks noGrp="1"/>
          </p:cNvSpPr>
          <p:nvPr>
            <p:ph type="dt" sz="half" idx="12"/>
          </p:nvPr>
        </p:nvSpPr>
        <p:spPr/>
        <p:txBody>
          <a:bodyPr/>
          <a:lstStyle/>
          <a:p>
            <a:fld id="{14EE0036-E0D4-41AE-AA2C-AA4B15B6BFF8}" type="datetimeFigureOut">
              <a:rPr lang="en-US" smtClean="0"/>
              <a:t>11/18/2025</a:t>
            </a:fld>
            <a:endParaRPr lang="en-US"/>
          </a:p>
        </p:txBody>
      </p:sp>
      <p:sp>
        <p:nvSpPr>
          <p:cNvPr id="8" name="Slide Number Placeholder 7">
            <a:extLst>
              <a:ext uri="{FF2B5EF4-FFF2-40B4-BE49-F238E27FC236}">
                <a16:creationId xmlns:a16="http://schemas.microsoft.com/office/drawing/2014/main" id="{8938B94A-65C6-9029-C47A-ED5D573727CE}"/>
              </a:ext>
            </a:extLst>
          </p:cNvPr>
          <p:cNvSpPr>
            <a:spLocks noGrp="1"/>
          </p:cNvSpPr>
          <p:nvPr>
            <p:ph type="sldNum" sz="quarter" idx="13"/>
          </p:nvPr>
        </p:nvSpPr>
        <p:spPr/>
        <p:txBody>
          <a:bodyPr/>
          <a:lstStyle/>
          <a:p>
            <a:fld id="{1EFF9C2F-A4DD-460C-B92A-E6C251109F33}" type="slidenum">
              <a:rPr lang="en-US" smtClean="0"/>
              <a:t>‹#›</a:t>
            </a:fld>
            <a:endParaRPr lang="en-US"/>
          </a:p>
        </p:txBody>
      </p:sp>
    </p:spTree>
    <p:extLst>
      <p:ext uri="{BB962C8B-B14F-4D97-AF65-F5344CB8AC3E}">
        <p14:creationId xmlns:p14="http://schemas.microsoft.com/office/powerpoint/2010/main" val="2533151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customXml" Target="../ink/ink1.xml"/><Relationship Id="rId56" Type="http://schemas.openxmlformats.org/officeDocument/2006/relationships/image" Target="../media/image9.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2.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F699AA-6583-0C1A-7F2F-36C2EB8BF2A8}"/>
              </a:ext>
              <a:ext uri="{C183D7F6-B498-43B3-948B-1728B52AA6E4}">
                <adec:decorative xmlns:adec="http://schemas.microsoft.com/office/drawing/2017/decorative" val="1"/>
              </a:ext>
            </a:extLst>
          </p:cNvPr>
          <p:cNvPicPr>
            <a:picLocks noChangeAspect="1"/>
          </p:cNvPicPr>
          <p:nvPr/>
        </p:nvPicPr>
        <p:blipFill>
          <a:blip r:embed="rId47"/>
          <a:stretch>
            <a:fillRect/>
          </a:stretch>
        </p:blipFill>
        <p:spPr>
          <a:xfrm>
            <a:off x="0" y="6400800"/>
            <a:ext cx="12192000" cy="457200"/>
          </a:xfrm>
          <a:prstGeom prst="rect">
            <a:avLst/>
          </a:prstGeom>
        </p:spPr>
      </p:pic>
      <p:sp>
        <p:nvSpPr>
          <p:cNvPr id="8" name="Rectangle 7">
            <a:extLst>
              <a:ext uri="{FF2B5EF4-FFF2-40B4-BE49-F238E27FC236}">
                <a16:creationId xmlns:a16="http://schemas.microsoft.com/office/drawing/2014/main" id="{6E4FF044-E7C0-0167-C3D0-68523335B1EF}"/>
              </a:ext>
              <a:ext uri="{C183D7F6-B498-43B3-948B-1728B52AA6E4}">
                <adec:decorative xmlns:adec="http://schemas.microsoft.com/office/drawing/2017/decorative" val="1"/>
              </a:ext>
            </a:extLst>
          </p:cNvPr>
          <p:cNvSpPr/>
          <p:nvPr/>
        </p:nvSpPr>
        <p:spPr>
          <a:xfrm>
            <a:off x="0" y="6400800"/>
            <a:ext cx="12192000" cy="456370"/>
          </a:xfrm>
          <a:prstGeom prst="rect">
            <a:avLst/>
          </a:prstGeom>
          <a:gradFill>
            <a:gsLst>
              <a:gs pos="0">
                <a:schemeClr val="accent1">
                  <a:alpha val="70000"/>
                </a:schemeClr>
              </a:gs>
              <a:gs pos="100000">
                <a:schemeClr val="accent1">
                  <a:alpha val="4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85538DCE-0CD9-48F2-1A0F-9FC379E7C420}"/>
              </a:ext>
            </a:extLst>
          </p:cNvPr>
          <p:cNvSpPr>
            <a:spLocks noGrp="1"/>
          </p:cNvSpPr>
          <p:nvPr>
            <p:ph type="sldNum" sz="quarter" idx="4"/>
          </p:nvPr>
        </p:nvSpPr>
        <p:spPr>
          <a:xfrm>
            <a:off x="11395191" y="6422967"/>
            <a:ext cx="301752" cy="299772"/>
          </a:xfrm>
          <a:prstGeom prst="rect">
            <a:avLst/>
          </a:prstGeom>
        </p:spPr>
        <p:txBody>
          <a:bodyPr vert="horz" lIns="0" tIns="0" rIns="0" bIns="0" rtlCol="0" anchor="ctr" anchorCtr="0"/>
          <a:lstStyle>
            <a:lvl1pPr algn="r">
              <a:defRPr sz="1000">
                <a:solidFill>
                  <a:schemeClr val="bg1"/>
                </a:solidFill>
                <a:latin typeface="+mn-lt"/>
              </a:defRPr>
            </a:lvl1pPr>
          </a:lstStyle>
          <a:p>
            <a:fld id="{1EFF9C2F-A4DD-460C-B92A-E6C251109F33}" type="slidenum">
              <a:rPr lang="en-US" smtClean="0"/>
              <a:t>‹#›</a:t>
            </a:fld>
            <a:endParaRPr lang="en-US"/>
          </a:p>
        </p:txBody>
      </p:sp>
      <p:sp>
        <p:nvSpPr>
          <p:cNvPr id="17" name="Footer Placeholder 1">
            <a:extLst>
              <a:ext uri="{FF2B5EF4-FFF2-40B4-BE49-F238E27FC236}">
                <a16:creationId xmlns:a16="http://schemas.microsoft.com/office/drawing/2014/main" id="{CA7CF0E2-5E00-C5E6-A0E4-859831DDD689}"/>
              </a:ext>
            </a:extLst>
          </p:cNvPr>
          <p:cNvSpPr txBox="1">
            <a:spLocks/>
          </p:cNvSpPr>
          <p:nvPr/>
        </p:nvSpPr>
        <p:spPr>
          <a:xfrm>
            <a:off x="516497" y="6422967"/>
            <a:ext cx="2286000" cy="301752"/>
          </a:xfrm>
          <a:prstGeom prst="rect">
            <a:avLst/>
          </a:prstGeom>
        </p:spPr>
        <p:txBody>
          <a:bodyPr vert="horz" lIns="0" tIns="0" rIns="0" bIns="0" rtlCol="0" anchor="ctr" anchorCtr="0"/>
          <a:lstStyle>
            <a:defPPr>
              <a:defRPr lang="en-US"/>
            </a:defPPr>
            <a:lvl1pPr algn="r">
              <a:defRPr sz="1000"/>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b="0" dirty="0">
                <a:solidFill>
                  <a:schemeClr val="bg1"/>
                </a:solidFill>
                <a:latin typeface="+mj-lt"/>
              </a:rPr>
              <a:t>CHRISTUS HEALTH REACH 2030</a:t>
            </a:r>
          </a:p>
        </p:txBody>
      </p:sp>
      <p:sp>
        <p:nvSpPr>
          <p:cNvPr id="20" name="Date Placeholder 3">
            <a:extLst>
              <a:ext uri="{FF2B5EF4-FFF2-40B4-BE49-F238E27FC236}">
                <a16:creationId xmlns:a16="http://schemas.microsoft.com/office/drawing/2014/main" id="{9558F4D9-D909-27CB-69D1-623E2EC9F79D}"/>
              </a:ext>
            </a:extLst>
          </p:cNvPr>
          <p:cNvSpPr>
            <a:spLocks noGrp="1"/>
          </p:cNvSpPr>
          <p:nvPr>
            <p:ph type="dt" sz="half" idx="2"/>
          </p:nvPr>
        </p:nvSpPr>
        <p:spPr>
          <a:xfrm>
            <a:off x="10425541" y="6422967"/>
            <a:ext cx="914400" cy="301752"/>
          </a:xfrm>
          <a:prstGeom prst="rect">
            <a:avLst/>
          </a:prstGeom>
        </p:spPr>
        <p:txBody>
          <a:bodyPr vert="horz" lIns="0" tIns="0" rIns="0" bIns="0" rtlCol="0" anchor="ctr" anchorCtr="0"/>
          <a:lstStyle>
            <a:lvl1pPr algn="ctr">
              <a:defRPr lang="en-US" sz="1000" smtClean="0">
                <a:solidFill>
                  <a:schemeClr val="bg1"/>
                </a:solidFill>
              </a:defRPr>
            </a:lvl1pPr>
          </a:lstStyle>
          <a:p>
            <a:fld id="{14EE0036-E0D4-41AE-AA2C-AA4B15B6BFF8}" type="datetimeFigureOut">
              <a:rPr lang="en-US" smtClean="0"/>
              <a:t>11/18/2025</a:t>
            </a:fld>
            <a:endParaRPr lang="en-US"/>
          </a:p>
        </p:txBody>
      </p:sp>
      <p:sp>
        <p:nvSpPr>
          <p:cNvPr id="2" name="Title Placeholder 1"/>
          <p:cNvSpPr>
            <a:spLocks noGrp="1"/>
          </p:cNvSpPr>
          <p:nvPr>
            <p:ph type="title"/>
          </p:nvPr>
        </p:nvSpPr>
        <p:spPr>
          <a:xfrm>
            <a:off x="495300" y="266699"/>
            <a:ext cx="9372600" cy="792843"/>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495300" y="1600200"/>
            <a:ext cx="11201400" cy="4114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3058886" y="6422967"/>
            <a:ext cx="7312901" cy="301752"/>
          </a:xfrm>
          <a:prstGeom prst="rect">
            <a:avLst/>
          </a:prstGeom>
        </p:spPr>
        <p:txBody>
          <a:bodyPr vert="horz" lIns="0" tIns="0" rIns="0" bIns="0" rtlCol="0" anchor="ctr" anchorCtr="0"/>
          <a:lstStyle>
            <a:lvl1pPr algn="r">
              <a:defRPr lang="en-US" sz="1000" kern="1200" cap="all" baseline="0" dirty="0">
                <a:solidFill>
                  <a:schemeClr val="bg1"/>
                </a:solidFill>
                <a:latin typeface="+mn-lt"/>
                <a:ea typeface="+mn-ea"/>
                <a:cs typeface="+mn-cs"/>
              </a:defRPr>
            </a:lvl1pPr>
          </a:lstStyle>
          <a:p>
            <a:endParaRPr lang="en-US"/>
          </a:p>
        </p:txBody>
      </p:sp>
      <mc:AlternateContent xmlns:mc="http://schemas.openxmlformats.org/markup-compatibility/2006" xmlns:p14="http://schemas.microsoft.com/office/powerpoint/2010/main">
        <mc:Choice Requires="p14">
          <p:contentPart p14:bwMode="auto" r:id="rId48">
            <p14:nvContentPartPr>
              <p14:cNvPr id="9" name="Ink 8">
                <a:extLst>
                  <a:ext uri="{FF2B5EF4-FFF2-40B4-BE49-F238E27FC236}">
                    <a16:creationId xmlns:a16="http://schemas.microsoft.com/office/drawing/2014/main" id="{108F7FA6-A8E5-B8C3-A41F-215CC7EEF4FB}"/>
                  </a:ext>
                </a:extLst>
              </p14:cNvPr>
              <p14:cNvContentPartPr/>
              <p14:nvPr/>
            </p14:nvContentPartPr>
            <p14:xfrm>
              <a:off x="-82835" y="5804686"/>
              <a:ext cx="360" cy="360"/>
            </p14:xfrm>
          </p:contentPart>
        </mc:Choice>
        <mc:Fallback xmlns="">
          <p:pic>
            <p:nvPicPr>
              <p:cNvPr id="9" name="Ink 8">
                <a:extLst>
                  <a:ext uri="{FF2B5EF4-FFF2-40B4-BE49-F238E27FC236}">
                    <a16:creationId xmlns:a16="http://schemas.microsoft.com/office/drawing/2014/main" id="{108F7FA6-A8E5-B8C3-A41F-215CC7EEF4FB}"/>
                  </a:ext>
                </a:extLst>
              </p:cNvPr>
              <p:cNvPicPr/>
              <p:nvPr/>
            </p:nvPicPr>
            <p:blipFill>
              <a:blip r:embed="rId56"/>
              <a:stretch>
                <a:fillRect/>
              </a:stretch>
            </p:blipFill>
            <p:spPr>
              <a:xfrm>
                <a:off x="-88955" y="5798566"/>
                <a:ext cx="12600" cy="12600"/>
              </a:xfrm>
              <a:prstGeom prst="rect">
                <a:avLst/>
              </a:prstGeom>
            </p:spPr>
          </p:pic>
        </mc:Fallback>
      </mc:AlternateContent>
    </p:spTree>
    <p:extLst>
      <p:ext uri="{BB962C8B-B14F-4D97-AF65-F5344CB8AC3E}">
        <p14:creationId xmlns:p14="http://schemas.microsoft.com/office/powerpoint/2010/main" val="2984501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Lst>
  <p:txStyles>
    <p:titleStyle>
      <a:lvl1pPr algn="l" defTabSz="914400" rtl="0" eaLnBrk="1" latinLnBrk="0" hangingPunct="1">
        <a:lnSpc>
          <a:spcPct val="90000"/>
        </a:lnSpc>
        <a:spcBef>
          <a:spcPct val="0"/>
        </a:spcBef>
        <a:buNone/>
        <a:defRPr sz="3200" b="1" kern="1200" cap="none"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1" kern="1200">
          <a:solidFill>
            <a:schemeClr val="tx1"/>
          </a:solidFill>
          <a:latin typeface="+mj-lt"/>
          <a:ea typeface="+mn-ea"/>
          <a:cs typeface="+mn-cs"/>
        </a:defRPr>
      </a:lvl1pPr>
      <a:lvl2pPr marL="182880" indent="-182880" algn="l" defTabSz="914400" rtl="0" eaLnBrk="1" latinLnBrk="0" hangingPunct="1">
        <a:lnSpc>
          <a:spcPct val="100000"/>
        </a:lnSpc>
        <a:spcBef>
          <a:spcPts val="600"/>
        </a:spcBef>
        <a:buClrTx/>
        <a:buFont typeface="Arial" panose="020B0604020202020204" pitchFamily="34" charset="0"/>
        <a:buChar char="•"/>
        <a:defRPr sz="1800" kern="1200">
          <a:solidFill>
            <a:schemeClr val="tx1"/>
          </a:solidFill>
          <a:latin typeface="+mn-lt"/>
          <a:ea typeface="+mn-ea"/>
          <a:cs typeface="+mn-cs"/>
        </a:defRPr>
      </a:lvl2pPr>
      <a:lvl3pPr marL="365760" indent="-182880" algn="l" defTabSz="914400" rtl="0" eaLnBrk="1" latinLnBrk="0" hangingPunct="1">
        <a:lnSpc>
          <a:spcPct val="100000"/>
        </a:lnSpc>
        <a:spcBef>
          <a:spcPts val="600"/>
        </a:spcBef>
        <a:buClrTx/>
        <a:buFont typeface="Arial" panose="020B0604020202020204" pitchFamily="34" charset="0"/>
        <a:buChar char="–"/>
        <a:defRPr sz="1600" kern="1200">
          <a:solidFill>
            <a:schemeClr val="tx1"/>
          </a:solidFill>
          <a:latin typeface="+mn-lt"/>
          <a:ea typeface="+mn-ea"/>
          <a:cs typeface="+mn-cs"/>
        </a:defRPr>
      </a:lvl3pPr>
      <a:lvl4pPr marL="182563" indent="-1825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346075" indent="-182563" algn="l" defTabSz="914400" rtl="0" eaLnBrk="1" latinLnBrk="0" hangingPunct="1">
        <a:lnSpc>
          <a:spcPct val="100000"/>
        </a:lnSpc>
        <a:spcBef>
          <a:spcPts val="600"/>
        </a:spcBef>
        <a:buClr>
          <a:schemeClr val="tx2">
            <a:lumMod val="60000"/>
            <a:lumOff val="40000"/>
          </a:schemeClr>
        </a:buClr>
        <a:buFont typeface="Arial" panose="020B0604020202020204" pitchFamily="34" charset="0"/>
        <a:buChar char="–"/>
        <a:defRPr sz="1200" kern="1200">
          <a:solidFill>
            <a:schemeClr val="tx1"/>
          </a:solidFill>
          <a:latin typeface="+mn-lt"/>
          <a:ea typeface="+mn-ea"/>
          <a:cs typeface="+mn-cs"/>
        </a:defRPr>
      </a:lvl5pPr>
      <a:lvl6pPr marL="0" indent="0" algn="l" defTabSz="914400" rtl="0" eaLnBrk="1" latinLnBrk="0" hangingPunct="1">
        <a:lnSpc>
          <a:spcPct val="90000"/>
        </a:lnSpc>
        <a:spcBef>
          <a:spcPts val="1200"/>
        </a:spcBef>
        <a:buFont typeface="Arial" panose="020B0604020202020204" pitchFamily="34" charset="0"/>
        <a:buNone/>
        <a:defRPr sz="1400" b="0" kern="1200" cap="all" baseline="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12">
          <p15:clr>
            <a:srgbClr val="F26B43"/>
          </p15:clr>
        </p15:guide>
        <p15:guide id="4" pos="7368">
          <p15:clr>
            <a:srgbClr val="F26B43"/>
          </p15:clr>
        </p15:guide>
        <p15:guide id="5" orient="horz" pos="936">
          <p15:clr>
            <a:srgbClr val="F26B43"/>
          </p15:clr>
        </p15:guide>
        <p15:guide id="6" orient="horz" pos="4032">
          <p15:clr>
            <a:srgbClr val="F26B43"/>
          </p15:clr>
        </p15:guide>
        <p15:guide id="7" orient="horz" pos="2160">
          <p15:clr>
            <a:srgbClr val="F26B43"/>
          </p15:clr>
        </p15:guide>
        <p15:guide id="8" pos="3840">
          <p15:clr>
            <a:srgbClr val="F26B43"/>
          </p15:clr>
        </p15:guide>
        <p15:guide id="9" orient="horz" pos="3973">
          <p15:clr>
            <a:srgbClr val="F26B43"/>
          </p15:clr>
        </p15:guide>
        <p15:guide id="10" orient="horz" pos="6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CA71AC-8B40-3BEC-9323-B75A747017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37A7DC-D07C-ABEC-483E-0216B5F31B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F33CB-C1C0-7073-E6BB-54DD13B295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726521-822A-4D7A-BF00-A861876B9337}" type="datetimeFigureOut">
              <a:rPr lang="en-US" smtClean="0"/>
              <a:t>11/18/2025</a:t>
            </a:fld>
            <a:endParaRPr lang="en-US"/>
          </a:p>
        </p:txBody>
      </p:sp>
      <p:sp>
        <p:nvSpPr>
          <p:cNvPr id="5" name="Footer Placeholder 4">
            <a:extLst>
              <a:ext uri="{FF2B5EF4-FFF2-40B4-BE49-F238E27FC236}">
                <a16:creationId xmlns:a16="http://schemas.microsoft.com/office/drawing/2014/main" id="{3F1203F9-794A-EA87-82A0-1989032DB1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FA495B7-EDEB-C6D9-83E2-8D71613D82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B715761-D362-4D9C-9B71-F31B820B14B6}" type="slidenum">
              <a:rPr lang="en-US" smtClean="0"/>
              <a:t>‹#›</a:t>
            </a:fld>
            <a:endParaRPr lang="en-US"/>
          </a:p>
        </p:txBody>
      </p:sp>
    </p:spTree>
    <p:extLst>
      <p:ext uri="{BB962C8B-B14F-4D97-AF65-F5344CB8AC3E}">
        <p14:creationId xmlns:p14="http://schemas.microsoft.com/office/powerpoint/2010/main" val="9668484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nuals.health.mil/pages/DisplayManualHtmlFile/2025-09-12/AsOf/TPT5/C9S2_1.html" TargetMode="External"/><Relationship Id="rId2" Type="http://schemas.openxmlformats.org/officeDocument/2006/relationships/hyperlink" Target="https://www.militaryonesource.mil/special-needs/efmp/" TargetMode="Externa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hyperlink" Target="https://www.militaryonesource.mil/special-needs/efmp/" TargetMode="Externa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hyperlink" Target="mailto:casemanagementreferrals@christushealth.org" TargetMode="External"/><Relationship Id="rId2" Type="http://schemas.openxmlformats.org/officeDocument/2006/relationships/hyperlink" Target="tel:8004461730" TargetMode="External"/><Relationship Id="rId1" Type="http://schemas.openxmlformats.org/officeDocument/2006/relationships/slideLayout" Target="../slideLayouts/slideLayout4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050244-3991-6A9E-5323-F46C6F41AA5E}"/>
              </a:ext>
            </a:extLst>
          </p:cNvPr>
          <p:cNvSpPr>
            <a:spLocks noGrp="1"/>
          </p:cNvSpPr>
          <p:nvPr>
            <p:ph type="title"/>
          </p:nvPr>
        </p:nvSpPr>
        <p:spPr/>
        <p:txBody>
          <a:bodyPr>
            <a:normAutofit fontScale="90000"/>
          </a:bodyPr>
          <a:lstStyle/>
          <a:p>
            <a:pPr algn="ctr"/>
            <a:r>
              <a:rPr lang="en-US" dirty="0"/>
              <a:t>What is ECHO</a:t>
            </a:r>
            <a:br>
              <a:rPr lang="en-US" dirty="0"/>
            </a:br>
            <a:r>
              <a:rPr lang="en-US" sz="2800" dirty="0"/>
              <a:t>Extended Care Health Option</a:t>
            </a:r>
          </a:p>
        </p:txBody>
      </p:sp>
      <p:sp>
        <p:nvSpPr>
          <p:cNvPr id="5" name="Content Placeholder 4">
            <a:extLst>
              <a:ext uri="{FF2B5EF4-FFF2-40B4-BE49-F238E27FC236}">
                <a16:creationId xmlns:a16="http://schemas.microsoft.com/office/drawing/2014/main" id="{E62C68B5-AE4F-C0D1-857C-DA17197505A8}"/>
              </a:ext>
            </a:extLst>
          </p:cNvPr>
          <p:cNvSpPr>
            <a:spLocks noGrp="1"/>
          </p:cNvSpPr>
          <p:nvPr>
            <p:ph idx="1"/>
          </p:nvPr>
        </p:nvSpPr>
        <p:spPr/>
        <p:txBody>
          <a:bodyPr>
            <a:normAutofit fontScale="62500" lnSpcReduction="20000"/>
          </a:bodyPr>
          <a:lstStyle/>
          <a:p>
            <a:r>
              <a:rPr lang="en-US" sz="2900" dirty="0">
                <a:latin typeface="+mn-lt"/>
              </a:rPr>
              <a:t>ECHO is a TRICARE benefit as defined by: </a:t>
            </a:r>
          </a:p>
          <a:p>
            <a:pPr marL="0" indent="0">
              <a:buNone/>
            </a:pPr>
            <a:r>
              <a:rPr lang="en-US" sz="2900" b="1" dirty="0">
                <a:latin typeface="+mn-lt"/>
              </a:rPr>
              <a:t>Title 32 </a:t>
            </a:r>
            <a:r>
              <a:rPr lang="en-US" sz="2900" dirty="0">
                <a:latin typeface="+mn-lt"/>
              </a:rPr>
              <a:t>NATIONAL DEFENSE CIVILIAN HEALTH AND MEDICAL PROGRAM OF THE UNIFORMED SERVICES, 199.5</a:t>
            </a:r>
          </a:p>
          <a:p>
            <a:r>
              <a:rPr lang="en-US" sz="2900" dirty="0">
                <a:latin typeface="+mn-lt"/>
              </a:rPr>
              <a:t>Tricare ECHO is a supplemental program to the TRICARE Basic Program</a:t>
            </a:r>
          </a:p>
          <a:p>
            <a:pPr lvl="2"/>
            <a:r>
              <a:rPr lang="en-US" sz="1800" dirty="0"/>
              <a:t>All benefits available through the TRICARE basic program are excluded from ECHO</a:t>
            </a:r>
          </a:p>
          <a:p>
            <a:pPr lvl="2"/>
            <a:r>
              <a:rPr lang="en-US" sz="1800" dirty="0"/>
              <a:t>Does not provide acute care nor benefits available through the TRICARE Basic Program</a:t>
            </a:r>
          </a:p>
          <a:p>
            <a:pPr lvl="2"/>
            <a:r>
              <a:rPr lang="en-US" sz="1800" dirty="0"/>
              <a:t>ECHO program pays for services and supplies designed to reduce the disabling effects of a qualifying condition, which are not covered under a TRICARE health plan. </a:t>
            </a:r>
          </a:p>
          <a:p>
            <a:r>
              <a:rPr lang="en-US" sz="3200" b="1" dirty="0">
                <a:latin typeface="+mn-lt"/>
              </a:rPr>
              <a:t>Eligibility Requirements</a:t>
            </a:r>
          </a:p>
          <a:p>
            <a:pPr lvl="2"/>
            <a:r>
              <a:rPr lang="en-US" sz="1800" dirty="0"/>
              <a:t>Spouse or dependent child of an </a:t>
            </a:r>
            <a:r>
              <a:rPr lang="en-US" sz="1800" b="1" i="1" u="sng" dirty="0"/>
              <a:t>ACTIVE DUTY </a:t>
            </a:r>
            <a:r>
              <a:rPr lang="en-US" sz="1800" dirty="0"/>
              <a:t>member of one of the Uniformed Services</a:t>
            </a:r>
          </a:p>
          <a:p>
            <a:pPr lvl="2"/>
            <a:r>
              <a:rPr lang="en-US" sz="1800" dirty="0"/>
              <a:t>ADFM with physical or psychological qualifying condition</a:t>
            </a:r>
          </a:p>
          <a:p>
            <a:pPr lvl="2"/>
            <a:r>
              <a:rPr lang="en-US" sz="1800" dirty="0"/>
              <a:t>Transitional survivor</a:t>
            </a:r>
          </a:p>
          <a:p>
            <a:pPr lvl="2"/>
            <a:r>
              <a:rPr lang="en-US" sz="1800" dirty="0"/>
              <a:t>Must enroll in the Exceptional Family Member Program (EFMP) </a:t>
            </a:r>
            <a:r>
              <a:rPr lang="en-US" sz="1400" dirty="0">
                <a:hlinkClick r:id="rId2"/>
              </a:rPr>
              <a:t>Exceptional Family Member Program | Military OneSource</a:t>
            </a:r>
            <a:endParaRPr lang="en-US" sz="1800" dirty="0"/>
          </a:p>
          <a:p>
            <a:pPr lvl="2"/>
            <a:r>
              <a:rPr lang="en-US" sz="1800" dirty="0"/>
              <a:t>EFMP is a Service mandated, non-medical program designed to provide information and non-clinical support to ADFMs with special needs, ensuring they are located in areas where they can receive the care and support needed. </a:t>
            </a:r>
          </a:p>
          <a:p>
            <a:pPr lvl="2"/>
            <a:r>
              <a:rPr lang="en-US" sz="1800" dirty="0"/>
              <a:t>Refer to Chapter 9 in the TRICARE Policy Manual for eligibly diagnosis </a:t>
            </a:r>
          </a:p>
          <a:p>
            <a:pPr lvl="3"/>
            <a:r>
              <a:rPr lang="en-US" sz="1300" dirty="0">
                <a:hlinkClick r:id="rId3"/>
              </a:rPr>
              <a:t>TRICARE Manuals - Display Chap 9 Sect 2.1 (Change 42, Sep 12, 2025)</a:t>
            </a:r>
            <a:endParaRPr lang="en-US" sz="1300" dirty="0"/>
          </a:p>
        </p:txBody>
      </p:sp>
    </p:spTree>
    <p:extLst>
      <p:ext uri="{BB962C8B-B14F-4D97-AF65-F5344CB8AC3E}">
        <p14:creationId xmlns:p14="http://schemas.microsoft.com/office/powerpoint/2010/main" val="121877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857BD-34C9-A4D5-BDC7-0F0F410F809E}"/>
              </a:ext>
            </a:extLst>
          </p:cNvPr>
          <p:cNvSpPr>
            <a:spLocks noGrp="1"/>
          </p:cNvSpPr>
          <p:nvPr>
            <p:ph type="title"/>
          </p:nvPr>
        </p:nvSpPr>
        <p:spPr/>
        <p:txBody>
          <a:bodyPr>
            <a:normAutofit/>
          </a:bodyPr>
          <a:lstStyle/>
          <a:p>
            <a:pPr algn="ctr"/>
            <a:r>
              <a:rPr lang="en-US" sz="3200" b="1" dirty="0"/>
              <a:t>ECHO Benefits</a:t>
            </a:r>
          </a:p>
        </p:txBody>
      </p:sp>
      <p:sp>
        <p:nvSpPr>
          <p:cNvPr id="3" name="Content Placeholder 2">
            <a:extLst>
              <a:ext uri="{FF2B5EF4-FFF2-40B4-BE49-F238E27FC236}">
                <a16:creationId xmlns:a16="http://schemas.microsoft.com/office/drawing/2014/main" id="{6106B609-788F-7D8F-2103-CB61A484607E}"/>
              </a:ext>
            </a:extLst>
          </p:cNvPr>
          <p:cNvSpPr>
            <a:spLocks noGrp="1"/>
          </p:cNvSpPr>
          <p:nvPr>
            <p:ph sz="half" idx="1"/>
          </p:nvPr>
        </p:nvSpPr>
        <p:spPr>
          <a:xfrm>
            <a:off x="838200" y="1385455"/>
            <a:ext cx="5181600" cy="4791508"/>
          </a:xfrm>
        </p:spPr>
        <p:txBody>
          <a:bodyPr>
            <a:normAutofit/>
          </a:bodyPr>
          <a:lstStyle/>
          <a:p>
            <a:r>
              <a:rPr lang="en-US" sz="1600" b="0" dirty="0"/>
              <a:t>Assistive services</a:t>
            </a:r>
          </a:p>
          <a:p>
            <a:r>
              <a:rPr lang="en-US" sz="1600" b="0" dirty="0"/>
              <a:t>Durable equipment</a:t>
            </a:r>
          </a:p>
          <a:p>
            <a:r>
              <a:rPr lang="en-US" sz="1600" b="0" dirty="0"/>
              <a:t>Expanded in-home medical services through TRICARE ECHO Home Health Care (EHHC)</a:t>
            </a:r>
          </a:p>
          <a:p>
            <a:r>
              <a:rPr lang="en-US" sz="1600" b="0" dirty="0"/>
              <a:t>Medical and rehabilitative services</a:t>
            </a:r>
          </a:p>
          <a:p>
            <a:r>
              <a:rPr lang="en-US" sz="1600" b="0" dirty="0"/>
              <a:t>Personal incontinence supplies</a:t>
            </a:r>
          </a:p>
          <a:p>
            <a:r>
              <a:rPr lang="en-US" sz="1600" b="0" dirty="0"/>
              <a:t>In-home respite care services</a:t>
            </a:r>
          </a:p>
          <a:p>
            <a:r>
              <a:rPr lang="en-US" sz="1600" b="0" dirty="0"/>
              <a:t>Training in the use of special education and assistive technology devices</a:t>
            </a:r>
          </a:p>
          <a:p>
            <a:r>
              <a:rPr lang="en-US" sz="1600" b="0" dirty="0"/>
              <a:t>Transportation to and from institutions or facilities in certain circumstances.</a:t>
            </a:r>
          </a:p>
        </p:txBody>
      </p:sp>
      <p:sp>
        <p:nvSpPr>
          <p:cNvPr id="7" name="Content Placeholder 6">
            <a:extLst>
              <a:ext uri="{FF2B5EF4-FFF2-40B4-BE49-F238E27FC236}">
                <a16:creationId xmlns:a16="http://schemas.microsoft.com/office/drawing/2014/main" id="{80C35671-3AA6-A491-49E0-0990FE65023A}"/>
              </a:ext>
            </a:extLst>
          </p:cNvPr>
          <p:cNvSpPr>
            <a:spLocks noGrp="1"/>
          </p:cNvSpPr>
          <p:nvPr>
            <p:ph sz="half" idx="2"/>
          </p:nvPr>
        </p:nvSpPr>
        <p:spPr>
          <a:xfrm>
            <a:off x="6172200" y="1385455"/>
            <a:ext cx="5181600" cy="4791508"/>
          </a:xfrm>
        </p:spPr>
        <p:txBody>
          <a:bodyPr>
            <a:normAutofit/>
          </a:bodyPr>
          <a:lstStyle/>
          <a:p>
            <a:r>
              <a:rPr lang="en-US" sz="2000" dirty="0"/>
              <a:t>ECHO Home Health Benefits</a:t>
            </a:r>
          </a:p>
          <a:p>
            <a:pPr lvl="2"/>
            <a:r>
              <a:rPr lang="en-US" dirty="0"/>
              <a:t>Skilled services for homebound beneficiaries</a:t>
            </a:r>
          </a:p>
          <a:p>
            <a:pPr lvl="2"/>
            <a:r>
              <a:rPr lang="en-US" dirty="0"/>
              <a:t>Skilled nursing care</a:t>
            </a:r>
          </a:p>
          <a:p>
            <a:pPr lvl="2"/>
            <a:r>
              <a:rPr lang="en-US" dirty="0"/>
              <a:t>Therapy </a:t>
            </a:r>
          </a:p>
          <a:p>
            <a:pPr lvl="2"/>
            <a:r>
              <a:rPr lang="en-US" dirty="0"/>
              <a:t>Social services</a:t>
            </a:r>
          </a:p>
          <a:p>
            <a:pPr lvl="2"/>
            <a:r>
              <a:rPr lang="en-US" dirty="0"/>
              <a:t>Training</a:t>
            </a:r>
          </a:p>
          <a:p>
            <a:pPr lvl="2"/>
            <a:r>
              <a:rPr lang="en-US" dirty="0"/>
              <a:t>Medical supplies</a:t>
            </a:r>
          </a:p>
          <a:p>
            <a:pPr lvl="2"/>
            <a:r>
              <a:rPr lang="en-US" dirty="0"/>
              <a:t>Respite care</a:t>
            </a:r>
            <a:endParaRPr lang="en-US" sz="1800" dirty="0"/>
          </a:p>
          <a:p>
            <a:r>
              <a:rPr lang="en-US" sz="2000" dirty="0"/>
              <a:t>EHHC Respite Care</a:t>
            </a:r>
          </a:p>
        </p:txBody>
      </p:sp>
    </p:spTree>
    <p:extLst>
      <p:ext uri="{BB962C8B-B14F-4D97-AF65-F5344CB8AC3E}">
        <p14:creationId xmlns:p14="http://schemas.microsoft.com/office/powerpoint/2010/main" val="268386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4F09-C89B-BA6A-8A10-379F1C61BBD3}"/>
              </a:ext>
            </a:extLst>
          </p:cNvPr>
          <p:cNvSpPr>
            <a:spLocks noGrp="1"/>
          </p:cNvSpPr>
          <p:nvPr>
            <p:ph type="title"/>
          </p:nvPr>
        </p:nvSpPr>
        <p:spPr/>
        <p:txBody>
          <a:bodyPr>
            <a:normAutofit/>
          </a:bodyPr>
          <a:lstStyle/>
          <a:p>
            <a:pPr algn="ctr"/>
            <a:r>
              <a:rPr lang="en-US" sz="3600" dirty="0"/>
              <a:t>ACD</a:t>
            </a:r>
            <a:br>
              <a:rPr lang="en-US" sz="3600" dirty="0"/>
            </a:br>
            <a:r>
              <a:rPr lang="en-US" sz="3600" dirty="0"/>
              <a:t>Autism Care Demonstration</a:t>
            </a:r>
          </a:p>
        </p:txBody>
      </p:sp>
      <p:sp>
        <p:nvSpPr>
          <p:cNvPr id="4" name="Text Placeholder 3">
            <a:extLst>
              <a:ext uri="{FF2B5EF4-FFF2-40B4-BE49-F238E27FC236}">
                <a16:creationId xmlns:a16="http://schemas.microsoft.com/office/drawing/2014/main" id="{0B717364-1592-6892-2888-158AE0BD2111}"/>
              </a:ext>
            </a:extLst>
          </p:cNvPr>
          <p:cNvSpPr>
            <a:spLocks noGrp="1"/>
          </p:cNvSpPr>
          <p:nvPr>
            <p:ph type="body" idx="1"/>
          </p:nvPr>
        </p:nvSpPr>
        <p:spPr>
          <a:xfrm>
            <a:off x="763588" y="1626394"/>
            <a:ext cx="5157787" cy="314325"/>
          </a:xfrm>
        </p:spPr>
        <p:txBody>
          <a:bodyPr/>
          <a:lstStyle/>
          <a:p>
            <a:r>
              <a:rPr lang="en-US" dirty="0"/>
              <a:t>What is ACD</a:t>
            </a:r>
          </a:p>
        </p:txBody>
      </p:sp>
      <p:sp>
        <p:nvSpPr>
          <p:cNvPr id="3" name="Content Placeholder 2">
            <a:extLst>
              <a:ext uri="{FF2B5EF4-FFF2-40B4-BE49-F238E27FC236}">
                <a16:creationId xmlns:a16="http://schemas.microsoft.com/office/drawing/2014/main" id="{2045FA7C-54A7-975F-91A8-21B54F30F690}"/>
              </a:ext>
            </a:extLst>
          </p:cNvPr>
          <p:cNvSpPr>
            <a:spLocks noGrp="1"/>
          </p:cNvSpPr>
          <p:nvPr>
            <p:ph sz="half" idx="2"/>
          </p:nvPr>
        </p:nvSpPr>
        <p:spPr>
          <a:xfrm>
            <a:off x="439738" y="1950244"/>
            <a:ext cx="5157787" cy="4298156"/>
          </a:xfrm>
        </p:spPr>
        <p:txBody>
          <a:bodyPr>
            <a:normAutofit fontScale="92500" lnSpcReduction="10000"/>
          </a:bodyPr>
          <a:lstStyle/>
          <a:p>
            <a:r>
              <a:rPr lang="en-US" sz="1800" b="0" dirty="0"/>
              <a:t>The ACD provides TRICARE reimbursement for Applied Behavior Analysis services to TRICARE eligible beneficiaries diagnosed with Autism Spectrum Disorder (ASD).</a:t>
            </a:r>
          </a:p>
          <a:p>
            <a:r>
              <a:rPr lang="en-US" sz="1800" b="0" dirty="0"/>
              <a:t>Active Duty Family Member (ADFM), must enroll in EFMP and ECHO. </a:t>
            </a:r>
          </a:p>
          <a:p>
            <a:r>
              <a:rPr lang="en-US" sz="1800" b="0" dirty="0"/>
              <a:t>Retired family members can not enroll in EFMP, but must follow same testing requirements</a:t>
            </a:r>
          </a:p>
          <a:p>
            <a:r>
              <a:rPr lang="en-US" sz="1800" b="0" dirty="0"/>
              <a:t>There is a 90 day provisional status to complete EFMP and ECHO registration which allows the beneficiary to continue to receive services until enrollment is complete. After the 90 days, ABA will be discontinued unless an exemption exists (See your local EFMP office) or </a:t>
            </a:r>
            <a:r>
              <a:rPr lang="en-US" sz="1800" b="0" dirty="0">
                <a:hlinkClick r:id="rId2"/>
              </a:rPr>
              <a:t>Exceptional Family Member Program | Military OneSource</a:t>
            </a:r>
            <a:endParaRPr lang="en-US" sz="1800" b="0" dirty="0"/>
          </a:p>
          <a:p>
            <a:endParaRPr lang="en-US" dirty="0"/>
          </a:p>
        </p:txBody>
      </p:sp>
      <p:sp>
        <p:nvSpPr>
          <p:cNvPr id="5" name="Text Placeholder 4">
            <a:extLst>
              <a:ext uri="{FF2B5EF4-FFF2-40B4-BE49-F238E27FC236}">
                <a16:creationId xmlns:a16="http://schemas.microsoft.com/office/drawing/2014/main" id="{25A50771-5978-48C6-3709-7AB38FFDB6C2}"/>
              </a:ext>
            </a:extLst>
          </p:cNvPr>
          <p:cNvSpPr>
            <a:spLocks noGrp="1"/>
          </p:cNvSpPr>
          <p:nvPr>
            <p:ph type="body" sz="quarter" idx="3"/>
          </p:nvPr>
        </p:nvSpPr>
        <p:spPr>
          <a:xfrm>
            <a:off x="6172200" y="1578769"/>
            <a:ext cx="5183188" cy="361950"/>
          </a:xfrm>
        </p:spPr>
        <p:txBody>
          <a:bodyPr/>
          <a:lstStyle/>
          <a:p>
            <a:r>
              <a:rPr lang="en-US" dirty="0"/>
              <a:t>Steps for ABA authorization </a:t>
            </a:r>
          </a:p>
        </p:txBody>
      </p:sp>
      <p:sp>
        <p:nvSpPr>
          <p:cNvPr id="6" name="Content Placeholder 5">
            <a:extLst>
              <a:ext uri="{FF2B5EF4-FFF2-40B4-BE49-F238E27FC236}">
                <a16:creationId xmlns:a16="http://schemas.microsoft.com/office/drawing/2014/main" id="{A4515A0A-CFBD-9C15-63AD-B85093734BE5}"/>
              </a:ext>
            </a:extLst>
          </p:cNvPr>
          <p:cNvSpPr>
            <a:spLocks noGrp="1"/>
          </p:cNvSpPr>
          <p:nvPr>
            <p:ph sz="quarter" idx="4"/>
          </p:nvPr>
        </p:nvSpPr>
        <p:spPr>
          <a:xfrm>
            <a:off x="5925344" y="1950243"/>
            <a:ext cx="5676900" cy="4136231"/>
          </a:xfrm>
        </p:spPr>
        <p:txBody>
          <a:bodyPr>
            <a:normAutofit fontScale="92500" lnSpcReduction="10000"/>
          </a:bodyPr>
          <a:lstStyle/>
          <a:p>
            <a:pPr marL="742950" marR="0" lvl="1" indent="-285750">
              <a:lnSpc>
                <a:spcPct val="115000"/>
              </a:lnSpc>
              <a:buFont typeface="+mj-lt"/>
              <a:buAutoNum type="alphaLcPeriod"/>
            </a:pPr>
            <a:r>
              <a:rPr lang="en-US" sz="1200" kern="100" dirty="0">
                <a:effectLst/>
                <a:ea typeface="Aptos" panose="020B0004020202020204" pitchFamily="34" charset="0"/>
                <a:cs typeface="Times New Roman" panose="02020603050405020304" pitchFamily="18" charset="0"/>
              </a:rPr>
              <a:t>Child must get a referral to ACD and a pre-authorization for all ABA services from Provider to ABA clinic.</a:t>
            </a:r>
          </a:p>
          <a:p>
            <a:pPr marL="742950" marR="0" lvl="1" indent="-285750">
              <a:lnSpc>
                <a:spcPct val="115000"/>
              </a:lnSpc>
              <a:buFont typeface="+mj-lt"/>
              <a:buAutoNum type="alphaLcPeriod"/>
            </a:pPr>
            <a:r>
              <a:rPr lang="en-US" sz="1200" kern="100" dirty="0">
                <a:effectLst/>
                <a:ea typeface="Aptos" panose="020B0004020202020204" pitchFamily="34" charset="0"/>
                <a:cs typeface="Times New Roman" panose="02020603050405020304" pitchFamily="18" charset="0"/>
              </a:rPr>
              <a:t>Request Provider to submit a referral for child to USFHP Provider for authorization</a:t>
            </a:r>
          </a:p>
          <a:p>
            <a:pPr marL="1143000" marR="0" lvl="2" indent="-228600">
              <a:lnSpc>
                <a:spcPct val="115000"/>
              </a:lnSpc>
              <a:buFont typeface="+mj-lt"/>
              <a:buAutoNum type="romanLcPeriod"/>
            </a:pPr>
            <a:r>
              <a:rPr lang="en-US" sz="1200" kern="100" dirty="0">
                <a:effectLst/>
                <a:ea typeface="Aptos" panose="020B0004020202020204" pitchFamily="34" charset="0"/>
                <a:cs typeface="Times New Roman" panose="02020603050405020304" pitchFamily="18" charset="0"/>
              </a:rPr>
              <a:t>This referral must include a definitive diagnosis of ASD using the </a:t>
            </a:r>
          </a:p>
          <a:p>
            <a:pPr marL="1371600" marR="0">
              <a:lnSpc>
                <a:spcPct val="115000"/>
              </a:lnSpc>
              <a:buNone/>
            </a:pPr>
            <a:r>
              <a:rPr lang="en-US" sz="1200" kern="100" dirty="0">
                <a:effectLst/>
                <a:latin typeface="+mn-lt"/>
                <a:ea typeface="Aptos" panose="020B0004020202020204" pitchFamily="34" charset="0"/>
                <a:cs typeface="Times New Roman" panose="02020603050405020304" pitchFamily="18" charset="0"/>
              </a:rPr>
              <a:t>DSM -5, including initial date of diagnosis, through either a referral reflecting a diagnosis of ASD or a diagnostic evaluation.</a:t>
            </a:r>
          </a:p>
          <a:p>
            <a:pPr marL="1600200" marR="0" lvl="3" indent="-228600">
              <a:lnSpc>
                <a:spcPct val="115000"/>
              </a:lnSpc>
              <a:buFont typeface="+mj-lt"/>
              <a:buAutoNum type="arabicPeriod"/>
            </a:pPr>
            <a:r>
              <a:rPr lang="en-US" sz="1200" kern="100" dirty="0">
                <a:effectLst/>
                <a:ea typeface="Aptos" panose="020B0004020202020204" pitchFamily="34" charset="0"/>
                <a:cs typeface="Times New Roman" panose="02020603050405020304" pitchFamily="18" charset="0"/>
              </a:rPr>
              <a:t>The DSM-5 criteria must be documented in a Defense Health Agency (DHA)-approved checklist in the referral.</a:t>
            </a:r>
          </a:p>
          <a:p>
            <a:pPr marL="742950" marR="0" lvl="1" indent="-285750">
              <a:lnSpc>
                <a:spcPct val="115000"/>
              </a:lnSpc>
              <a:buFont typeface="+mj-lt"/>
              <a:buAutoNum type="alphaLcPeriod"/>
            </a:pPr>
            <a:r>
              <a:rPr lang="en-US" sz="1200" kern="100" dirty="0">
                <a:effectLst/>
                <a:ea typeface="Aptos" panose="020B0004020202020204" pitchFamily="34" charset="0"/>
                <a:cs typeface="Times New Roman" panose="02020603050405020304" pitchFamily="18" charset="0"/>
              </a:rPr>
              <a:t>Child will get an authorization letter for 6 months of ABA services</a:t>
            </a:r>
          </a:p>
          <a:p>
            <a:pPr marL="1143000" marR="0" lvl="2" indent="-228600">
              <a:lnSpc>
                <a:spcPct val="115000"/>
              </a:lnSpc>
              <a:spcAft>
                <a:spcPts val="800"/>
              </a:spcAft>
              <a:buFont typeface="+mj-lt"/>
              <a:buAutoNum type="romanLcPeriod"/>
            </a:pPr>
            <a:r>
              <a:rPr lang="en-US" sz="1200" kern="100" dirty="0">
                <a:effectLst/>
                <a:ea typeface="Aptos" panose="020B0004020202020204" pitchFamily="34" charset="0"/>
                <a:cs typeface="Times New Roman" panose="02020603050405020304" pitchFamily="18" charset="0"/>
              </a:rPr>
              <a:t>A new referral from ASD diagnosing Provider is required every two years. </a:t>
            </a:r>
          </a:p>
          <a:p>
            <a:pPr marL="1143000" marR="0" lvl="2" indent="-228600">
              <a:lnSpc>
                <a:spcPct val="115000"/>
              </a:lnSpc>
              <a:buFont typeface="+mj-lt"/>
              <a:buAutoNum type="romanLcPeriod"/>
            </a:pPr>
            <a:r>
              <a:rPr lang="en-US" sz="1200" kern="100" dirty="0">
                <a:effectLst/>
                <a:ea typeface="Aptos" panose="020B0004020202020204" pitchFamily="34" charset="0"/>
                <a:cs typeface="Times New Roman" panose="02020603050405020304" pitchFamily="18" charset="0"/>
              </a:rPr>
              <a:t>Guardian &amp; child’s Provider Team must complete 4 baseline outcome measures before child can get ABA services (These 4 outcome measures must be completed every 6 months or every 12 months – frequency depends on measure)</a:t>
            </a:r>
          </a:p>
          <a:p>
            <a:pPr marL="1600200" marR="0" lvl="3" indent="-228600">
              <a:lnSpc>
                <a:spcPct val="120000"/>
              </a:lnSpc>
              <a:spcBef>
                <a:spcPts val="0"/>
              </a:spcBef>
              <a:buFont typeface="+mj-lt"/>
              <a:buAutoNum type="arabicPeriod"/>
            </a:pPr>
            <a:r>
              <a:rPr lang="en-US" sz="1200" kern="100" dirty="0">
                <a:effectLst/>
                <a:ea typeface="Aptos" panose="020B0004020202020204" pitchFamily="34" charset="0"/>
                <a:cs typeface="Times New Roman" panose="02020603050405020304" pitchFamily="18" charset="0"/>
              </a:rPr>
              <a:t>Pervasive Developmental D/O Behavior Inventory</a:t>
            </a:r>
          </a:p>
          <a:p>
            <a:pPr marL="1600200" marR="0" lvl="3" indent="-228600">
              <a:lnSpc>
                <a:spcPct val="120000"/>
              </a:lnSpc>
              <a:spcBef>
                <a:spcPts val="0"/>
              </a:spcBef>
              <a:buFont typeface="+mj-lt"/>
              <a:buAutoNum type="arabicPeriod"/>
            </a:pPr>
            <a:r>
              <a:rPr lang="en-US" sz="1200" kern="100" dirty="0">
                <a:effectLst/>
                <a:ea typeface="Aptos" panose="020B0004020202020204" pitchFamily="34" charset="0"/>
                <a:cs typeface="Times New Roman" panose="02020603050405020304" pitchFamily="18" charset="0"/>
              </a:rPr>
              <a:t>Vineland Adaptive Behavior Scales</a:t>
            </a:r>
          </a:p>
          <a:p>
            <a:pPr marL="1600200" marR="0" lvl="3" indent="-228600">
              <a:lnSpc>
                <a:spcPct val="120000"/>
              </a:lnSpc>
              <a:spcBef>
                <a:spcPts val="0"/>
              </a:spcBef>
              <a:buFont typeface="+mj-lt"/>
              <a:buAutoNum type="arabicPeriod"/>
            </a:pPr>
            <a:r>
              <a:rPr lang="en-US" sz="1200" kern="100" dirty="0">
                <a:effectLst/>
                <a:ea typeface="Aptos" panose="020B0004020202020204" pitchFamily="34" charset="0"/>
                <a:cs typeface="Times New Roman" panose="02020603050405020304" pitchFamily="18" charset="0"/>
              </a:rPr>
              <a:t>Social Responsiveness Scale (SRS)</a:t>
            </a:r>
          </a:p>
          <a:p>
            <a:pPr marL="1600200" marR="0" lvl="3" indent="-228600">
              <a:lnSpc>
                <a:spcPct val="120000"/>
              </a:lnSpc>
              <a:spcBef>
                <a:spcPts val="0"/>
              </a:spcBef>
              <a:buFont typeface="+mj-lt"/>
              <a:buAutoNum type="arabicPeriod"/>
            </a:pPr>
            <a:r>
              <a:rPr lang="en-US" sz="1200" kern="100" dirty="0">
                <a:effectLst/>
                <a:ea typeface="Aptos" panose="020B0004020202020204" pitchFamily="34" charset="0"/>
                <a:cs typeface="Times New Roman" panose="02020603050405020304" pitchFamily="18" charset="0"/>
              </a:rPr>
              <a:t>Parent Stress Index or Stress Index for parents of Adolescents </a:t>
            </a:r>
          </a:p>
        </p:txBody>
      </p:sp>
    </p:spTree>
    <p:extLst>
      <p:ext uri="{BB962C8B-B14F-4D97-AF65-F5344CB8AC3E}">
        <p14:creationId xmlns:p14="http://schemas.microsoft.com/office/powerpoint/2010/main" val="330024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B3CBD-671C-1CC0-7DC3-D911A109FBD9}"/>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62264688-969B-0AB9-AB5E-0541537D6082}"/>
              </a:ext>
            </a:extLst>
          </p:cNvPr>
          <p:cNvSpPr>
            <a:spLocks noGrp="1"/>
          </p:cNvSpPr>
          <p:nvPr>
            <p:ph idx="1"/>
          </p:nvPr>
        </p:nvSpPr>
        <p:spPr/>
        <p:txBody>
          <a:bodyPr/>
          <a:lstStyle/>
          <a:p>
            <a:r>
              <a:rPr lang="en-US" dirty="0"/>
              <a:t>To enroll in care management call: </a:t>
            </a:r>
            <a:r>
              <a:rPr lang="en-US" dirty="0">
                <a:hlinkClick r:id="rId2"/>
              </a:rPr>
              <a:t>800-446-1730</a:t>
            </a:r>
            <a:r>
              <a:rPr lang="en-US" dirty="0"/>
              <a:t>, option 2, or by sending information via email to </a:t>
            </a:r>
            <a:r>
              <a:rPr lang="en-US" dirty="0">
                <a:hlinkClick r:id="rId3"/>
              </a:rPr>
              <a:t>casemanagementreferrals@christushealth.org</a:t>
            </a:r>
            <a:r>
              <a:rPr lang="en-US" dirty="0"/>
              <a:t>.</a:t>
            </a:r>
          </a:p>
        </p:txBody>
      </p:sp>
      <p:pic>
        <p:nvPicPr>
          <p:cNvPr id="4" name="Picture 3">
            <a:extLst>
              <a:ext uri="{FF2B5EF4-FFF2-40B4-BE49-F238E27FC236}">
                <a16:creationId xmlns:a16="http://schemas.microsoft.com/office/drawing/2014/main" id="{4872261B-7FE2-A07C-6E1B-A5642638937E}"/>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4895" y="365125"/>
            <a:ext cx="3886200" cy="474980"/>
          </a:xfrm>
          <a:prstGeom prst="rect">
            <a:avLst/>
          </a:prstGeom>
        </p:spPr>
      </p:pic>
    </p:spTree>
    <p:extLst>
      <p:ext uri="{BB962C8B-B14F-4D97-AF65-F5344CB8AC3E}">
        <p14:creationId xmlns:p14="http://schemas.microsoft.com/office/powerpoint/2010/main" val="619141069"/>
      </p:ext>
    </p:extLst>
  </p:cSld>
  <p:clrMapOvr>
    <a:masterClrMapping/>
  </p:clrMapOvr>
</p:sld>
</file>

<file path=ppt/theme/theme1.xml><?xml version="1.0" encoding="utf-8"?>
<a:theme xmlns:a="http://schemas.openxmlformats.org/drawingml/2006/main" name="Reach 2030">
  <a:themeElements>
    <a:clrScheme name="Christus 2030">
      <a:dk1>
        <a:srgbClr val="000000"/>
      </a:dk1>
      <a:lt1>
        <a:sysClr val="window" lastClr="FFFFFF"/>
      </a:lt1>
      <a:dk2>
        <a:srgbClr val="64666A"/>
      </a:dk2>
      <a:lt2>
        <a:srgbClr val="F2F2F2"/>
      </a:lt2>
      <a:accent1>
        <a:srgbClr val="671E75"/>
      </a:accent1>
      <a:accent2>
        <a:srgbClr val="0899D2"/>
      </a:accent2>
      <a:accent3>
        <a:srgbClr val="274B96"/>
      </a:accent3>
      <a:accent4>
        <a:srgbClr val="10897B"/>
      </a:accent4>
      <a:accent5>
        <a:srgbClr val="FF6A13"/>
      </a:accent5>
      <a:accent6>
        <a:srgbClr val="FFA800"/>
      </a:accent6>
      <a:hlink>
        <a:srgbClr val="671E75"/>
      </a:hlink>
      <a:folHlink>
        <a:srgbClr val="64666A"/>
      </a:folHlink>
    </a:clrScheme>
    <a:fontScheme name="CHRISTUS">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custClrLst>
    <a:custClr name="Dark Purple">
      <a:srgbClr val="4D216D"/>
    </a:custClr>
    <a:custClr name="Lilac">
      <a:srgbClr val="B598C1"/>
    </a:custClr>
    <a:custClr name="Purple Tint">
      <a:srgbClr val="EFE1F2"/>
    </a:custClr>
  </a:custClrLst>
  <a:extLst>
    <a:ext uri="{05A4C25C-085E-4340-85A3-A5531E510DB2}">
      <thm15:themeFamily xmlns:thm15="http://schemas.microsoft.com/office/thememl/2012/main" name="REACH2030_BasicPresentation_250626_7c" id="{6BF89D7A-BC63-49C4-A914-A05FB61E9BD3}" vid="{5483593E-A59E-4F9D-8F2A-5F81E8FD75D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ACH2030_BasicPresentation_250626_7c" id="{6BF89D7A-BC63-49C4-A914-A05FB61E9BD3}" vid="{9DBBDE4C-9A74-4051-B8D6-7005EFC603CD}"/>
    </a:ext>
  </a:extLst>
</a:theme>
</file>

<file path=docProps/app.xml><?xml version="1.0" encoding="utf-8"?>
<Properties xmlns="http://schemas.openxmlformats.org/officeDocument/2006/extended-properties" xmlns:vt="http://schemas.openxmlformats.org/officeDocument/2006/docPropsVTypes">
  <Template>REACH2030_BasicPresentation_250626_7a</Template>
  <TotalTime>1337</TotalTime>
  <Words>604</Words>
  <Application>Microsoft Office PowerPoint</Application>
  <PresentationFormat>Widescreen</PresentationFormat>
  <Paragraphs>54</Paragraphs>
  <Slides>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Aptos</vt:lpstr>
      <vt:lpstr>Aptos Display</vt:lpstr>
      <vt:lpstr>Arial</vt:lpstr>
      <vt:lpstr>Franklin Gothic Book</vt:lpstr>
      <vt:lpstr>Franklin Gothic Medium</vt:lpstr>
      <vt:lpstr>Reach 2030</vt:lpstr>
      <vt:lpstr>Custom Design</vt:lpstr>
      <vt:lpstr>What is ECHO Extended Care Health Option</vt:lpstr>
      <vt:lpstr>ECHO Benefits</vt:lpstr>
      <vt:lpstr>ACD Autism Care Demonstration</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Hopson, Rhonda</dc:creator>
  <cp:lastModifiedBy>Grady, Patti A.</cp:lastModifiedBy>
  <cp:revision>3</cp:revision>
  <dcterms:created xsi:type="dcterms:W3CDTF">2025-10-07T19:53:04Z</dcterms:created>
  <dcterms:modified xsi:type="dcterms:W3CDTF">2025-11-18T18:17:51Z</dcterms:modified>
</cp:coreProperties>
</file>